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diagrams/layout13.xml" ContentType="application/vnd.openxmlformats-officedocument.drawingml.diagramLayout+xml"/>
  <Override PartName="/ppt/diagrams/drawing7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13.xml" ContentType="application/vnd.openxmlformats-officedocument.presentationml.notesSlide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8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Default Extension="JPG" ContentType="image/jpeg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diagrams/data11.xml" ContentType="application/vnd.openxmlformats-officedocument.drawingml.diagramData+xml"/>
  <Override PartName="/ppt/notesSlides/notesSlide18.xml" ContentType="application/vnd.openxmlformats-officedocument.presentationml.notesSlide+xml"/>
  <Default Extension="jpe" ContentType="image/jpeg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layout11.xml" ContentType="application/vnd.openxmlformats-officedocument.drawingml.diagramLayout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drawings/drawing1.xml" ContentType="application/vnd.openxmlformats-officedocument.drawingml.chartshapes+xml"/>
  <Override PartName="/ppt/diagrams/colors10.xml" ContentType="application/vnd.openxmlformats-officedocument.drawingml.diagramColors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  <p:sldMasterId id="2147483781" r:id="rId4"/>
  </p:sldMasterIdLst>
  <p:notesMasterIdLst>
    <p:notesMasterId r:id="rId25"/>
  </p:notesMasterIdLst>
  <p:sldIdLst>
    <p:sldId id="257" r:id="rId5"/>
    <p:sldId id="271" r:id="rId6"/>
    <p:sldId id="326" r:id="rId7"/>
    <p:sldId id="279" r:id="rId8"/>
    <p:sldId id="327" r:id="rId9"/>
    <p:sldId id="332" r:id="rId10"/>
    <p:sldId id="328" r:id="rId11"/>
    <p:sldId id="329" r:id="rId12"/>
    <p:sldId id="313" r:id="rId13"/>
    <p:sldId id="289" r:id="rId14"/>
    <p:sldId id="280" r:id="rId15"/>
    <p:sldId id="330" r:id="rId16"/>
    <p:sldId id="331" r:id="rId17"/>
    <p:sldId id="333" r:id="rId18"/>
    <p:sldId id="335" r:id="rId19"/>
    <p:sldId id="295" r:id="rId20"/>
    <p:sldId id="337" r:id="rId21"/>
    <p:sldId id="336" r:id="rId22"/>
    <p:sldId id="291" r:id="rId23"/>
    <p:sldId id="338" r:id="rId24"/>
  </p:sldIdLst>
  <p:sldSz cx="9144000" cy="6858000" type="screen4x3"/>
  <p:notesSz cx="6735763" cy="98663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618" autoAdjust="0"/>
    <p:restoredTop sz="94434" autoAdjust="0"/>
  </p:normalViewPr>
  <p:slideViewPr>
    <p:cSldViewPr>
      <p:cViewPr varScale="1">
        <p:scale>
          <a:sx n="109" d="100"/>
          <a:sy n="109" d="100"/>
        </p:scale>
        <p:origin x="-16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30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6508332831959569E-2"/>
          <c:y val="0.1578614799935098"/>
          <c:w val="0.77312095140685466"/>
          <c:h val="0.756834703359134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7.4597497142169608E-2"/>
                  <c:y val="-4.1507390761132336E-2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НДФЛ;</a:t>
                    </a:r>
                  </a:p>
                  <a:p>
                    <a:r>
                      <a:rPr lang="ru-RU" sz="2000" dirty="0" smtClean="0"/>
                      <a:t>17,4%</a:t>
                    </a:r>
                    <a:endParaRPr lang="ru-RU" dirty="0"/>
                  </a:p>
                </c:rich>
              </c:tx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1475041614022421E-3"/>
                  <c:y val="0.19216240119017439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8506708380963858E-2"/>
                  <c:y val="7.322382268049718E-2"/>
                </c:manualLayout>
              </c:layout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sz="2000" dirty="0"/>
                      <a:t>Субсидии</a:t>
                    </a:r>
                    <a:r>
                      <a:rPr lang="ru-RU" sz="2000" dirty="0" smtClean="0"/>
                      <a:t>;</a:t>
                    </a:r>
                  </a:p>
                  <a:p>
                    <a:r>
                      <a:rPr lang="ru-RU" sz="2000" dirty="0" smtClean="0"/>
                      <a:t>9,0%</a:t>
                    </a:r>
                    <a:endParaRPr lang="ru-RU" dirty="0"/>
                  </a:p>
                </c:rich>
              </c:tx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z="2000" dirty="0" smtClean="0"/>
                      <a:t>Субвенции;</a:t>
                    </a:r>
                  </a:p>
                  <a:p>
                    <a:r>
                      <a:rPr lang="ru-RU" sz="2000" dirty="0" smtClean="0"/>
                      <a:t> 37,9%</a:t>
                    </a:r>
                    <a:endParaRPr lang="ru-RU" dirty="0"/>
                  </a:p>
                </c:rich>
              </c:tx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 sz="2000" dirty="0" smtClean="0"/>
                      <a:t>Иные;</a:t>
                    </a:r>
                  </a:p>
                  <a:p>
                    <a:r>
                      <a:rPr lang="ru-RU" sz="2000" dirty="0" smtClean="0"/>
                      <a:t>  0,2%</a:t>
                    </a:r>
                    <a:endParaRPr lang="ru-RU" dirty="0"/>
                  </a:p>
                </c:rich>
              </c:tx>
              <c:showCatName val="1"/>
              <c:showPercent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CatName val="1"/>
            <c:showPercent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Лист1!$A$2:$A$9</c:f>
              <c:strCache>
                <c:ptCount val="8"/>
                <c:pt idx="0">
                  <c:v>НДФЛ</c:v>
                </c:pt>
                <c:pt idx="1">
                  <c:v>Остальные налоги</c:v>
                </c:pt>
                <c:pt idx="2">
                  <c:v>Доходы от имущества</c:v>
                </c:pt>
                <c:pt idx="3">
                  <c:v>Остальные неналоговые</c:v>
                </c:pt>
                <c:pt idx="4">
                  <c:v>Дотации</c:v>
                </c:pt>
                <c:pt idx="5">
                  <c:v>Субсидии</c:v>
                </c:pt>
                <c:pt idx="6">
                  <c:v>Субвенции</c:v>
                </c:pt>
                <c:pt idx="7">
                  <c:v>Иные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198879.9</c:v>
                </c:pt>
                <c:pt idx="1">
                  <c:v>41105.1</c:v>
                </c:pt>
                <c:pt idx="2">
                  <c:v>24380.400000000001</c:v>
                </c:pt>
                <c:pt idx="3">
                  <c:v>5276.5</c:v>
                </c:pt>
                <c:pt idx="4">
                  <c:v>333895.40000000002</c:v>
                </c:pt>
                <c:pt idx="5">
                  <c:v>103016.7</c:v>
                </c:pt>
                <c:pt idx="6">
                  <c:v>431663.5</c:v>
                </c:pt>
                <c:pt idx="7">
                  <c:v>2213</c:v>
                </c:pt>
              </c:numCache>
            </c:numRef>
          </c:val>
        </c:ser>
        <c:dLbls>
          <c:showVal val="1"/>
        </c:dLbls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noFill/>
        <a:ln w="3175">
          <a:solidFill>
            <a:srgbClr val="808080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dLbls>
            <c:dLbl>
              <c:idx val="0"/>
              <c:layout>
                <c:manualLayout>
                  <c:x val="5.1904896097226781E-3"/>
                  <c:y val="0.3817391076115485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064038823992207E-3"/>
                  <c:y val="0.3489854768153982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2976479466815885E-2"/>
                  <c:y val="-2.714995625546803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5">
                <a:noFill/>
              </a:ln>
            </c:spPr>
            <c:txPr>
              <a:bodyPr rot="-5400000" vert="horz"/>
              <a:lstStyle/>
              <a:p>
                <a:pPr>
                  <a:defRPr sz="2199" b="1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</c:v>
                </c:pt>
                <c:pt idx="1">
                  <c:v>на выполнение ВМЗ</c:v>
                </c:pt>
                <c:pt idx="2">
                  <c:v>на выполнение переданных полномочий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 formatCode="#,##0.00">
                  <c:v>1458807.7990000001</c:v>
                </c:pt>
                <c:pt idx="1">
                  <c:v>1066578.5972199999</c:v>
                </c:pt>
                <c:pt idx="2">
                  <c:v>392229.20178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2015 год оценка</c:v>
                </c:pt>
              </c:strCache>
            </c:strRef>
          </c:tx>
          <c:dLbls>
            <c:dLbl>
              <c:idx val="0"/>
              <c:layout>
                <c:manualLayout>
                  <c:x val="2.5952958933631743E-3"/>
                  <c:y val="0.4126570428696414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2976479466815889E-3"/>
                  <c:y val="0.2547826771653545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5571775360179146E-2"/>
                  <c:y val="-2.879247594050742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5">
                <a:noFill/>
              </a:ln>
            </c:spPr>
            <c:txPr>
              <a:bodyPr rot="-5400000" vert="horz"/>
              <a:lstStyle/>
              <a:p>
                <a:pPr algn="ctr">
                  <a:defRPr lang="ru-RU" sz="2199" b="1" i="0" u="none" strike="noStrike" kern="1200" baseline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</c:v>
                </c:pt>
                <c:pt idx="1">
                  <c:v>на выполнение ВМЗ</c:v>
                </c:pt>
                <c:pt idx="2">
                  <c:v>на выполнение переданных полномочий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1287439.7955100001</c:v>
                </c:pt>
                <c:pt idx="1">
                  <c:v>825180.87676999997</c:v>
                </c:pt>
                <c:pt idx="2">
                  <c:v>462258.91873999999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2016 год</c:v>
                </c:pt>
              </c:strCache>
            </c:strRef>
          </c:tx>
          <c:dLbls>
            <c:dLbl>
              <c:idx val="0"/>
              <c:layout>
                <c:manualLayout>
                  <c:x val="1.2976479466815898E-3"/>
                  <c:y val="0.37507261592301017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4882397334078473E-3"/>
                  <c:y val="0.2403865266841644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5952856756628166E-2"/>
                  <c:y val="-3.932370953630796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5">
                <a:noFill/>
              </a:ln>
            </c:spPr>
            <c:txPr>
              <a:bodyPr rot="-5400000" vert="horz"/>
              <a:lstStyle/>
              <a:p>
                <a:pPr algn="ctr">
                  <a:defRPr lang="ru-RU" sz="2199" b="1" i="0" u="none" strike="noStrike" kern="1200" baseline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ВСЕГО</c:v>
                </c:pt>
                <c:pt idx="1">
                  <c:v>на выполнение ВМЗ</c:v>
                </c:pt>
                <c:pt idx="2">
                  <c:v>на выполнение переданных полномочий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 formatCode="#,##0.00">
                  <c:v>1140430.5</c:v>
                </c:pt>
                <c:pt idx="1">
                  <c:v>708767</c:v>
                </c:pt>
                <c:pt idx="2">
                  <c:v>431663.5</c:v>
                </c:pt>
              </c:numCache>
            </c:numRef>
          </c:val>
        </c:ser>
        <c:dLbls>
          <c:showVal val="1"/>
        </c:dLbls>
        <c:shape val="box"/>
        <c:axId val="84321024"/>
        <c:axId val="85039360"/>
        <c:axId val="0"/>
      </c:bar3DChart>
      <c:catAx>
        <c:axId val="843210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399"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5039360"/>
        <c:crosses val="autoZero"/>
        <c:auto val="1"/>
        <c:lblAlgn val="ctr"/>
        <c:lblOffset val="100"/>
      </c:catAx>
      <c:valAx>
        <c:axId val="85039360"/>
        <c:scaling>
          <c:orientation val="minMax"/>
        </c:scaling>
        <c:delete val="1"/>
        <c:axPos val="l"/>
        <c:majorGridlines/>
        <c:numFmt formatCode="#,##0.00" sourceLinked="1"/>
        <c:tickLblPos val="nextTo"/>
        <c:crossAx val="84321024"/>
        <c:crosses val="autoZero"/>
        <c:crossBetween val="between"/>
      </c:valAx>
      <c:spPr>
        <a:noFill/>
        <a:ln w="25405">
          <a:noFill/>
        </a:ln>
      </c:spPr>
    </c:plotArea>
    <c:legend>
      <c:legendPos val="t"/>
      <c:layout>
        <c:manualLayout>
          <c:xMode val="edge"/>
          <c:yMode val="edge"/>
          <c:x val="3.8886809089924701E-2"/>
          <c:y val="1.449281551670448E-2"/>
          <c:w val="0.93961852018006586"/>
          <c:h val="7.7782107745006546E-2"/>
        </c:manualLayout>
      </c:layout>
      <c:spPr>
        <a:noFill/>
        <a:ln w="25405">
          <a:noFill/>
        </a:ln>
      </c:spPr>
      <c:txPr>
        <a:bodyPr/>
        <a:lstStyle/>
        <a:p>
          <a:pPr>
            <a:defRPr sz="2399" b="1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"/><Relationship Id="rId2" Type="http://schemas.openxmlformats.org/officeDocument/2006/relationships/image" Target="../media/image9.JPG"/><Relationship Id="rId1" Type="http://schemas.openxmlformats.org/officeDocument/2006/relationships/image" Target="../media/image81.jpeg"/><Relationship Id="rId5" Type="http://schemas.openxmlformats.org/officeDocument/2006/relationships/image" Target="../media/image121.jpeg"/><Relationship Id="rId4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8CE6FD-2E87-4E47-BB67-707BF867A532}" type="doc">
      <dgm:prSet loTypeId="urn:microsoft.com/office/officeart/2005/8/layout/vList4#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2F90F03-1650-4589-A7EC-ED71C7F9D5B4}">
      <dgm:prSet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решение Думы города </a:t>
          </a:r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Лангепас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 от 28 сентября 2012 г. № 119 «Об утверждении Положения об отдельных вопросах организации и осуществления бюджетного процесса в городском округе город </a:t>
          </a:r>
          <a:r>
            <a:rPr lang="ru-RU" sz="18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Лангепас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</a:p>
      </dgm:t>
    </dgm:pt>
    <dgm:pt modelId="{94DC9D4D-6751-47E3-9096-C8490B7BDA90}" type="parTrans" cxnId="{FC394A47-F6DB-4184-88D7-A3232876BD4A}">
      <dgm:prSet/>
      <dgm:spPr/>
      <dgm:t>
        <a:bodyPr/>
        <a:lstStyle/>
        <a:p>
          <a:endParaRPr lang="ru-RU"/>
        </a:p>
      </dgm:t>
    </dgm:pt>
    <dgm:pt modelId="{8E8DA21B-6959-4CCF-85CD-2A9713234CC1}" type="sibTrans" cxnId="{FC394A47-F6DB-4184-88D7-A3232876BD4A}">
      <dgm:prSet/>
      <dgm:spPr/>
      <dgm:t>
        <a:bodyPr/>
        <a:lstStyle/>
        <a:p>
          <a:endParaRPr lang="ru-RU"/>
        </a:p>
      </dgm:t>
    </dgm:pt>
    <dgm:pt modelId="{6AE60151-0A75-4A4A-917C-2586217C113A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решение Думы города Когалым от 11 декабря 2007 г. № 197-ГД «Об утверждении Положения об отдельных вопросах организации и осуществления бюджетного процесса в городе Когалыме»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A8D85C-D8F9-4542-ABEF-48DB036C9D6D}" type="parTrans" cxnId="{757A5557-CC86-4457-ACF5-5948A0B01EF4}">
      <dgm:prSet/>
      <dgm:spPr/>
      <dgm:t>
        <a:bodyPr/>
        <a:lstStyle/>
        <a:p>
          <a:endParaRPr lang="ru-RU"/>
        </a:p>
      </dgm:t>
    </dgm:pt>
    <dgm:pt modelId="{510D37EB-78CC-49CC-82FE-0416D67AC249}" type="sibTrans" cxnId="{757A5557-CC86-4457-ACF5-5948A0B01EF4}">
      <dgm:prSet/>
      <dgm:spPr/>
      <dgm:t>
        <a:bodyPr/>
        <a:lstStyle/>
        <a:p>
          <a:endParaRPr lang="ru-RU"/>
        </a:p>
      </dgm:t>
    </dgm:pt>
    <dgm:pt modelId="{BECDE20E-7764-444F-9646-99A44A7C8340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решение Думы города Радужный от 18 июня 2015 г. № 594 «О Положении об отдельных вопросах организации и осуществления бюджетного процесса в городе Радужный»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6443C04-E62B-44E6-9A36-5E60572EBFD7}" type="parTrans" cxnId="{2C0CE62F-80DD-470B-9CCA-BB9B69056889}">
      <dgm:prSet/>
      <dgm:spPr/>
      <dgm:t>
        <a:bodyPr/>
        <a:lstStyle/>
        <a:p>
          <a:endParaRPr lang="ru-RU"/>
        </a:p>
      </dgm:t>
    </dgm:pt>
    <dgm:pt modelId="{D660F3E0-BD4D-4CA1-A227-20083D1445C6}" type="sibTrans" cxnId="{2C0CE62F-80DD-470B-9CCA-BB9B69056889}">
      <dgm:prSet/>
      <dgm:spPr/>
      <dgm:t>
        <a:bodyPr/>
        <a:lstStyle/>
        <a:p>
          <a:endParaRPr lang="ru-RU"/>
        </a:p>
      </dgm:t>
    </dgm:pt>
    <dgm:pt modelId="{7BF36CDD-831E-41E0-A42B-8A940265C812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решение Думы города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Мегион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от 30 ноября 2012 г. № 306 «О Положении об отдельных вопросах организации и осуществления бюджетного процесса в городском округе город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Мегион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1C4665-670C-4636-99E4-A9668D77849C}" type="parTrans" cxnId="{25C6D710-47B4-41FC-B695-744B4FF4E6F2}">
      <dgm:prSet/>
      <dgm:spPr/>
      <dgm:t>
        <a:bodyPr/>
        <a:lstStyle/>
        <a:p>
          <a:endParaRPr lang="ru-RU"/>
        </a:p>
      </dgm:t>
    </dgm:pt>
    <dgm:pt modelId="{2EFB5437-CE50-4350-8FBB-7343C784E9E6}" type="sibTrans" cxnId="{25C6D710-47B4-41FC-B695-744B4FF4E6F2}">
      <dgm:prSet/>
      <dgm:spPr/>
      <dgm:t>
        <a:bodyPr/>
        <a:lstStyle/>
        <a:p>
          <a:endParaRPr lang="ru-RU"/>
        </a:p>
      </dgm:t>
    </dgm:pt>
    <dgm:pt modelId="{C7652248-A36B-4A30-A45E-EB0F42C356B0}">
      <dgm:prSet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решение Думы города Покачи от 22 февраля 2013 г. №3 «Положение о бюджетном устройстве и бюджетном процессе в муниципальном образовании город Покачи»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C43DBC-55B6-4CCE-94B6-A61B89AAC8A9}" type="parTrans" cxnId="{CC1B732F-D241-495D-A388-C40787026462}">
      <dgm:prSet/>
      <dgm:spPr/>
      <dgm:t>
        <a:bodyPr/>
        <a:lstStyle/>
        <a:p>
          <a:endParaRPr lang="ru-RU"/>
        </a:p>
      </dgm:t>
    </dgm:pt>
    <dgm:pt modelId="{63D64EA0-42C6-4CBB-B8CD-F1A715892B2E}" type="sibTrans" cxnId="{CC1B732F-D241-495D-A388-C40787026462}">
      <dgm:prSet/>
      <dgm:spPr/>
      <dgm:t>
        <a:bodyPr/>
        <a:lstStyle/>
        <a:p>
          <a:endParaRPr lang="ru-RU"/>
        </a:p>
      </dgm:t>
    </dgm:pt>
    <dgm:pt modelId="{FBC7C8B1-3BAD-4D2B-946C-577F1BD4D0E4}" type="pres">
      <dgm:prSet presAssocID="{B78CE6FD-2E87-4E47-BB67-707BF867A53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275B7A-CFD6-4238-B229-60307A3FDD3E}" type="pres">
      <dgm:prSet presAssocID="{C7652248-A36B-4A30-A45E-EB0F42C356B0}" presName="comp" presStyleCnt="0"/>
      <dgm:spPr/>
    </dgm:pt>
    <dgm:pt modelId="{2462FD88-DEF6-467D-A4FB-F08B8DA66620}" type="pres">
      <dgm:prSet presAssocID="{C7652248-A36B-4A30-A45E-EB0F42C356B0}" presName="box" presStyleLbl="node1" presStyleIdx="0" presStyleCnt="5"/>
      <dgm:spPr/>
      <dgm:t>
        <a:bodyPr/>
        <a:lstStyle/>
        <a:p>
          <a:endParaRPr lang="ru-RU"/>
        </a:p>
      </dgm:t>
    </dgm:pt>
    <dgm:pt modelId="{27E7EF46-72C2-4337-AFE1-E5E6C27EABA6}" type="pres">
      <dgm:prSet presAssocID="{C7652248-A36B-4A30-A45E-EB0F42C356B0}" presName="img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2000" b="-32000"/>
          </a:stretch>
        </a:blipFill>
      </dgm:spPr>
      <dgm:t>
        <a:bodyPr/>
        <a:lstStyle/>
        <a:p>
          <a:endParaRPr lang="ru-RU"/>
        </a:p>
      </dgm:t>
    </dgm:pt>
    <dgm:pt modelId="{CFFB80BB-38E0-46B9-93C4-6A024904B317}" type="pres">
      <dgm:prSet presAssocID="{C7652248-A36B-4A30-A45E-EB0F42C356B0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B09C2-F990-4637-BD55-F8674B2A7BA6}" type="pres">
      <dgm:prSet presAssocID="{63D64EA0-42C6-4CBB-B8CD-F1A715892B2E}" presName="spacer" presStyleCnt="0"/>
      <dgm:spPr/>
    </dgm:pt>
    <dgm:pt modelId="{41BED203-423D-428F-B3FB-2E49428CE6A2}" type="pres">
      <dgm:prSet presAssocID="{12F90F03-1650-4589-A7EC-ED71C7F9D5B4}" presName="comp" presStyleCnt="0"/>
      <dgm:spPr/>
    </dgm:pt>
    <dgm:pt modelId="{34C2D6B9-68E6-4394-9BAC-32C891835919}" type="pres">
      <dgm:prSet presAssocID="{12F90F03-1650-4589-A7EC-ED71C7F9D5B4}" presName="box" presStyleLbl="node1" presStyleIdx="1" presStyleCnt="5"/>
      <dgm:spPr/>
      <dgm:t>
        <a:bodyPr/>
        <a:lstStyle/>
        <a:p>
          <a:endParaRPr lang="ru-RU"/>
        </a:p>
      </dgm:t>
    </dgm:pt>
    <dgm:pt modelId="{C1F735C0-570F-4F89-B309-127D802DD8D2}" type="pres">
      <dgm:prSet presAssocID="{12F90F03-1650-4589-A7EC-ED71C7F9D5B4}" presName="img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1000" b="-11000"/>
          </a:stretch>
        </a:blipFill>
      </dgm:spPr>
      <dgm:t>
        <a:bodyPr/>
        <a:lstStyle/>
        <a:p>
          <a:endParaRPr lang="ru-RU"/>
        </a:p>
      </dgm:t>
    </dgm:pt>
    <dgm:pt modelId="{1AC8D3DB-A004-4F87-86F6-D101675EB80D}" type="pres">
      <dgm:prSet presAssocID="{12F90F03-1650-4589-A7EC-ED71C7F9D5B4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3D6B23-4E9F-47A6-A609-0285FD4AFCE8}" type="pres">
      <dgm:prSet presAssocID="{8E8DA21B-6959-4CCF-85CD-2A9713234CC1}" presName="spacer" presStyleCnt="0"/>
      <dgm:spPr/>
    </dgm:pt>
    <dgm:pt modelId="{65B0F179-2EA2-4534-8C0F-928820AF5ED6}" type="pres">
      <dgm:prSet presAssocID="{6AE60151-0A75-4A4A-917C-2586217C113A}" presName="comp" presStyleCnt="0"/>
      <dgm:spPr/>
    </dgm:pt>
    <dgm:pt modelId="{3D73FAD9-2E52-48FE-85D2-98B697AD9E17}" type="pres">
      <dgm:prSet presAssocID="{6AE60151-0A75-4A4A-917C-2586217C113A}" presName="box" presStyleLbl="node1" presStyleIdx="2" presStyleCnt="5"/>
      <dgm:spPr/>
      <dgm:t>
        <a:bodyPr/>
        <a:lstStyle/>
        <a:p>
          <a:endParaRPr lang="ru-RU"/>
        </a:p>
      </dgm:t>
    </dgm:pt>
    <dgm:pt modelId="{D5DD96FF-2EC4-4DC2-89E6-5E6EC7C0EB12}" type="pres">
      <dgm:prSet presAssocID="{6AE60151-0A75-4A4A-917C-2586217C113A}" presName="img" presStyleLbl="fgImgPlac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29000" b="-29000"/>
          </a:stretch>
        </a:blipFill>
      </dgm:spPr>
      <dgm:t>
        <a:bodyPr/>
        <a:lstStyle/>
        <a:p>
          <a:endParaRPr lang="ru-RU"/>
        </a:p>
      </dgm:t>
    </dgm:pt>
    <dgm:pt modelId="{944664E6-3891-422A-9E33-6EA1D2EDDC99}" type="pres">
      <dgm:prSet presAssocID="{6AE60151-0A75-4A4A-917C-2586217C113A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7F9995-8773-48DC-BE33-7B3BC2359AAC}" type="pres">
      <dgm:prSet presAssocID="{510D37EB-78CC-49CC-82FE-0416D67AC249}" presName="spacer" presStyleCnt="0"/>
      <dgm:spPr/>
    </dgm:pt>
    <dgm:pt modelId="{389BF71E-61C7-47DF-B445-91E745E33B2D}" type="pres">
      <dgm:prSet presAssocID="{BECDE20E-7764-444F-9646-99A44A7C8340}" presName="comp" presStyleCnt="0"/>
      <dgm:spPr/>
    </dgm:pt>
    <dgm:pt modelId="{F3F7B2E7-4442-489C-BF26-6263467C5F30}" type="pres">
      <dgm:prSet presAssocID="{BECDE20E-7764-444F-9646-99A44A7C8340}" presName="box" presStyleLbl="node1" presStyleIdx="3" presStyleCnt="5"/>
      <dgm:spPr/>
      <dgm:t>
        <a:bodyPr/>
        <a:lstStyle/>
        <a:p>
          <a:endParaRPr lang="ru-RU"/>
        </a:p>
      </dgm:t>
    </dgm:pt>
    <dgm:pt modelId="{FE2346DA-380F-48B6-908F-50ABB677568F}" type="pres">
      <dgm:prSet presAssocID="{BECDE20E-7764-444F-9646-99A44A7C8340}" presName="img" presStyleLbl="f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2000" b="-32000"/>
          </a:stretch>
        </a:blipFill>
      </dgm:spPr>
      <dgm:t>
        <a:bodyPr/>
        <a:lstStyle/>
        <a:p>
          <a:endParaRPr lang="ru-RU"/>
        </a:p>
      </dgm:t>
    </dgm:pt>
    <dgm:pt modelId="{CDC322A1-8A17-4EE1-8A28-E830B8E1034E}" type="pres">
      <dgm:prSet presAssocID="{BECDE20E-7764-444F-9646-99A44A7C8340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7A2EC2-854D-4212-B751-0404944E1879}" type="pres">
      <dgm:prSet presAssocID="{D660F3E0-BD4D-4CA1-A227-20083D1445C6}" presName="spacer" presStyleCnt="0"/>
      <dgm:spPr/>
    </dgm:pt>
    <dgm:pt modelId="{498963D9-8D5E-4F9E-9706-2828BC95F06B}" type="pres">
      <dgm:prSet presAssocID="{7BF36CDD-831E-41E0-A42B-8A940265C812}" presName="comp" presStyleCnt="0"/>
      <dgm:spPr/>
    </dgm:pt>
    <dgm:pt modelId="{DBC7B42D-E275-43C5-810D-0F7FE2104BC6}" type="pres">
      <dgm:prSet presAssocID="{7BF36CDD-831E-41E0-A42B-8A940265C812}" presName="box" presStyleLbl="node1" presStyleIdx="4" presStyleCnt="5"/>
      <dgm:spPr/>
      <dgm:t>
        <a:bodyPr/>
        <a:lstStyle/>
        <a:p>
          <a:endParaRPr lang="ru-RU"/>
        </a:p>
      </dgm:t>
    </dgm:pt>
    <dgm:pt modelId="{6B164B09-23A8-4C2D-9FBC-135BC7FD9C06}" type="pres">
      <dgm:prSet presAssocID="{7BF36CDD-831E-41E0-A42B-8A940265C812}" presName="img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32000" b="-32000"/>
          </a:stretch>
        </a:blipFill>
      </dgm:spPr>
      <dgm:t>
        <a:bodyPr/>
        <a:lstStyle/>
        <a:p>
          <a:endParaRPr lang="ru-RU"/>
        </a:p>
      </dgm:t>
    </dgm:pt>
    <dgm:pt modelId="{EED770C9-329A-432F-9261-3DAF0D600779}" type="pres">
      <dgm:prSet presAssocID="{7BF36CDD-831E-41E0-A42B-8A940265C812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38FAA1-3869-4822-92C8-CC8056839759}" type="presOf" srcId="{12F90F03-1650-4589-A7EC-ED71C7F9D5B4}" destId="{1AC8D3DB-A004-4F87-86F6-D101675EB80D}" srcOrd="1" destOrd="0" presId="urn:microsoft.com/office/officeart/2005/8/layout/vList4#1"/>
    <dgm:cxn modelId="{FF8C49D9-6370-489D-A9B2-96858E768621}" type="presOf" srcId="{6AE60151-0A75-4A4A-917C-2586217C113A}" destId="{3D73FAD9-2E52-48FE-85D2-98B697AD9E17}" srcOrd="0" destOrd="0" presId="urn:microsoft.com/office/officeart/2005/8/layout/vList4#1"/>
    <dgm:cxn modelId="{757A5557-CC86-4457-ACF5-5948A0B01EF4}" srcId="{B78CE6FD-2E87-4E47-BB67-707BF867A532}" destId="{6AE60151-0A75-4A4A-917C-2586217C113A}" srcOrd="2" destOrd="0" parTransId="{4EA8D85C-D8F9-4542-ABEF-48DB036C9D6D}" sibTransId="{510D37EB-78CC-49CC-82FE-0416D67AC249}"/>
    <dgm:cxn modelId="{9D260006-5159-42E2-95BF-213154E0CE8F}" type="presOf" srcId="{6AE60151-0A75-4A4A-917C-2586217C113A}" destId="{944664E6-3891-422A-9E33-6EA1D2EDDC99}" srcOrd="1" destOrd="0" presId="urn:microsoft.com/office/officeart/2005/8/layout/vList4#1"/>
    <dgm:cxn modelId="{FC394A47-F6DB-4184-88D7-A3232876BD4A}" srcId="{B78CE6FD-2E87-4E47-BB67-707BF867A532}" destId="{12F90F03-1650-4589-A7EC-ED71C7F9D5B4}" srcOrd="1" destOrd="0" parTransId="{94DC9D4D-6751-47E3-9096-C8490B7BDA90}" sibTransId="{8E8DA21B-6959-4CCF-85CD-2A9713234CC1}"/>
    <dgm:cxn modelId="{25C6D710-47B4-41FC-B695-744B4FF4E6F2}" srcId="{B78CE6FD-2E87-4E47-BB67-707BF867A532}" destId="{7BF36CDD-831E-41E0-A42B-8A940265C812}" srcOrd="4" destOrd="0" parTransId="{F01C4665-670C-4636-99E4-A9668D77849C}" sibTransId="{2EFB5437-CE50-4350-8FBB-7343C784E9E6}"/>
    <dgm:cxn modelId="{B3401930-958D-4443-BD25-2D62DA7AD2EE}" type="presOf" srcId="{C7652248-A36B-4A30-A45E-EB0F42C356B0}" destId="{2462FD88-DEF6-467D-A4FB-F08B8DA66620}" srcOrd="0" destOrd="0" presId="urn:microsoft.com/office/officeart/2005/8/layout/vList4#1"/>
    <dgm:cxn modelId="{396D1B1C-07FD-4F70-B1D0-CB6C719B74E0}" type="presOf" srcId="{BECDE20E-7764-444F-9646-99A44A7C8340}" destId="{F3F7B2E7-4442-489C-BF26-6263467C5F30}" srcOrd="0" destOrd="0" presId="urn:microsoft.com/office/officeart/2005/8/layout/vList4#1"/>
    <dgm:cxn modelId="{898D7820-0CA8-477A-BE1C-F957D4963CDD}" type="presOf" srcId="{BECDE20E-7764-444F-9646-99A44A7C8340}" destId="{CDC322A1-8A17-4EE1-8A28-E830B8E1034E}" srcOrd="1" destOrd="0" presId="urn:microsoft.com/office/officeart/2005/8/layout/vList4#1"/>
    <dgm:cxn modelId="{33A118A9-A019-4095-9671-5BCDA6D0A3DE}" type="presOf" srcId="{7BF36CDD-831E-41E0-A42B-8A940265C812}" destId="{DBC7B42D-E275-43C5-810D-0F7FE2104BC6}" srcOrd="0" destOrd="0" presId="urn:microsoft.com/office/officeart/2005/8/layout/vList4#1"/>
    <dgm:cxn modelId="{CC1B732F-D241-495D-A388-C40787026462}" srcId="{B78CE6FD-2E87-4E47-BB67-707BF867A532}" destId="{C7652248-A36B-4A30-A45E-EB0F42C356B0}" srcOrd="0" destOrd="0" parTransId="{06C43DBC-55B6-4CCE-94B6-A61B89AAC8A9}" sibTransId="{63D64EA0-42C6-4CBB-B8CD-F1A715892B2E}"/>
    <dgm:cxn modelId="{2C0CE62F-80DD-470B-9CCA-BB9B69056889}" srcId="{B78CE6FD-2E87-4E47-BB67-707BF867A532}" destId="{BECDE20E-7764-444F-9646-99A44A7C8340}" srcOrd="3" destOrd="0" parTransId="{E6443C04-E62B-44E6-9A36-5E60572EBFD7}" sibTransId="{D660F3E0-BD4D-4CA1-A227-20083D1445C6}"/>
    <dgm:cxn modelId="{BE9EC439-AD4F-4D3D-8326-A10D3DCE64E3}" type="presOf" srcId="{7BF36CDD-831E-41E0-A42B-8A940265C812}" destId="{EED770C9-329A-432F-9261-3DAF0D600779}" srcOrd="1" destOrd="0" presId="urn:microsoft.com/office/officeart/2005/8/layout/vList4#1"/>
    <dgm:cxn modelId="{B3F99A02-29CA-4FD1-9229-91963B18E965}" type="presOf" srcId="{B78CE6FD-2E87-4E47-BB67-707BF867A532}" destId="{FBC7C8B1-3BAD-4D2B-946C-577F1BD4D0E4}" srcOrd="0" destOrd="0" presId="urn:microsoft.com/office/officeart/2005/8/layout/vList4#1"/>
    <dgm:cxn modelId="{60E20577-EAA6-4CDB-98BA-DCD5FE0DF9F2}" type="presOf" srcId="{C7652248-A36B-4A30-A45E-EB0F42C356B0}" destId="{CFFB80BB-38E0-46B9-93C4-6A024904B317}" srcOrd="1" destOrd="0" presId="urn:microsoft.com/office/officeart/2005/8/layout/vList4#1"/>
    <dgm:cxn modelId="{2847B73E-FCBB-48F6-BE2C-13A5C9E5D3FD}" type="presOf" srcId="{12F90F03-1650-4589-A7EC-ED71C7F9D5B4}" destId="{34C2D6B9-68E6-4394-9BAC-32C891835919}" srcOrd="0" destOrd="0" presId="urn:microsoft.com/office/officeart/2005/8/layout/vList4#1"/>
    <dgm:cxn modelId="{1367BF94-FB31-4A84-B8B9-ED99E32ADAC0}" type="presParOf" srcId="{FBC7C8B1-3BAD-4D2B-946C-577F1BD4D0E4}" destId="{77275B7A-CFD6-4238-B229-60307A3FDD3E}" srcOrd="0" destOrd="0" presId="urn:microsoft.com/office/officeart/2005/8/layout/vList4#1"/>
    <dgm:cxn modelId="{0BA31C97-9173-4506-AF5A-3522DDD314E3}" type="presParOf" srcId="{77275B7A-CFD6-4238-B229-60307A3FDD3E}" destId="{2462FD88-DEF6-467D-A4FB-F08B8DA66620}" srcOrd="0" destOrd="0" presId="urn:microsoft.com/office/officeart/2005/8/layout/vList4#1"/>
    <dgm:cxn modelId="{B51EE403-B5ED-41AF-BA2A-1E5F92A5D06F}" type="presParOf" srcId="{77275B7A-CFD6-4238-B229-60307A3FDD3E}" destId="{27E7EF46-72C2-4337-AFE1-E5E6C27EABA6}" srcOrd="1" destOrd="0" presId="urn:microsoft.com/office/officeart/2005/8/layout/vList4#1"/>
    <dgm:cxn modelId="{B48F9D9C-1E1F-4ECD-B567-4FBC531D360D}" type="presParOf" srcId="{77275B7A-CFD6-4238-B229-60307A3FDD3E}" destId="{CFFB80BB-38E0-46B9-93C4-6A024904B317}" srcOrd="2" destOrd="0" presId="urn:microsoft.com/office/officeart/2005/8/layout/vList4#1"/>
    <dgm:cxn modelId="{8C710E83-A266-4977-A4B0-16767C80BA09}" type="presParOf" srcId="{FBC7C8B1-3BAD-4D2B-946C-577F1BD4D0E4}" destId="{11DB09C2-F990-4637-BD55-F8674B2A7BA6}" srcOrd="1" destOrd="0" presId="urn:microsoft.com/office/officeart/2005/8/layout/vList4#1"/>
    <dgm:cxn modelId="{6BD7894E-92CF-4EAE-9161-CDB40C4A56FE}" type="presParOf" srcId="{FBC7C8B1-3BAD-4D2B-946C-577F1BD4D0E4}" destId="{41BED203-423D-428F-B3FB-2E49428CE6A2}" srcOrd="2" destOrd="0" presId="urn:microsoft.com/office/officeart/2005/8/layout/vList4#1"/>
    <dgm:cxn modelId="{E8EAC3CF-5E16-4671-BC8A-67172EE190AD}" type="presParOf" srcId="{41BED203-423D-428F-B3FB-2E49428CE6A2}" destId="{34C2D6B9-68E6-4394-9BAC-32C891835919}" srcOrd="0" destOrd="0" presId="urn:microsoft.com/office/officeart/2005/8/layout/vList4#1"/>
    <dgm:cxn modelId="{4CA31FB1-D57D-49AE-9076-BDC849C47A6C}" type="presParOf" srcId="{41BED203-423D-428F-B3FB-2E49428CE6A2}" destId="{C1F735C0-570F-4F89-B309-127D802DD8D2}" srcOrd="1" destOrd="0" presId="urn:microsoft.com/office/officeart/2005/8/layout/vList4#1"/>
    <dgm:cxn modelId="{9FDEBB41-0D4D-4682-847C-B858FF326718}" type="presParOf" srcId="{41BED203-423D-428F-B3FB-2E49428CE6A2}" destId="{1AC8D3DB-A004-4F87-86F6-D101675EB80D}" srcOrd="2" destOrd="0" presId="urn:microsoft.com/office/officeart/2005/8/layout/vList4#1"/>
    <dgm:cxn modelId="{5F36916F-F560-4A6C-BA71-717BA5004B3A}" type="presParOf" srcId="{FBC7C8B1-3BAD-4D2B-946C-577F1BD4D0E4}" destId="{A13D6B23-4E9F-47A6-A609-0285FD4AFCE8}" srcOrd="3" destOrd="0" presId="urn:microsoft.com/office/officeart/2005/8/layout/vList4#1"/>
    <dgm:cxn modelId="{4D421177-25B7-4EA7-9240-C9E76478EBD7}" type="presParOf" srcId="{FBC7C8B1-3BAD-4D2B-946C-577F1BD4D0E4}" destId="{65B0F179-2EA2-4534-8C0F-928820AF5ED6}" srcOrd="4" destOrd="0" presId="urn:microsoft.com/office/officeart/2005/8/layout/vList4#1"/>
    <dgm:cxn modelId="{E57EA11A-7484-4075-98B9-77B298887215}" type="presParOf" srcId="{65B0F179-2EA2-4534-8C0F-928820AF5ED6}" destId="{3D73FAD9-2E52-48FE-85D2-98B697AD9E17}" srcOrd="0" destOrd="0" presId="urn:microsoft.com/office/officeart/2005/8/layout/vList4#1"/>
    <dgm:cxn modelId="{2543FD2D-D9F9-4972-990B-6BF195093A63}" type="presParOf" srcId="{65B0F179-2EA2-4534-8C0F-928820AF5ED6}" destId="{D5DD96FF-2EC4-4DC2-89E6-5E6EC7C0EB12}" srcOrd="1" destOrd="0" presId="urn:microsoft.com/office/officeart/2005/8/layout/vList4#1"/>
    <dgm:cxn modelId="{13E7EF54-8C46-42BB-A8B7-B24259D5423F}" type="presParOf" srcId="{65B0F179-2EA2-4534-8C0F-928820AF5ED6}" destId="{944664E6-3891-422A-9E33-6EA1D2EDDC99}" srcOrd="2" destOrd="0" presId="urn:microsoft.com/office/officeart/2005/8/layout/vList4#1"/>
    <dgm:cxn modelId="{C79ADAB2-C0AE-44F4-9207-BD0B6FDDC157}" type="presParOf" srcId="{FBC7C8B1-3BAD-4D2B-946C-577F1BD4D0E4}" destId="{C07F9995-8773-48DC-BE33-7B3BC2359AAC}" srcOrd="5" destOrd="0" presId="urn:microsoft.com/office/officeart/2005/8/layout/vList4#1"/>
    <dgm:cxn modelId="{B3617319-A9A3-4083-A8CA-7E34C96F3840}" type="presParOf" srcId="{FBC7C8B1-3BAD-4D2B-946C-577F1BD4D0E4}" destId="{389BF71E-61C7-47DF-B445-91E745E33B2D}" srcOrd="6" destOrd="0" presId="urn:microsoft.com/office/officeart/2005/8/layout/vList4#1"/>
    <dgm:cxn modelId="{F4C63B4B-3A19-4156-8126-A4537C53D11F}" type="presParOf" srcId="{389BF71E-61C7-47DF-B445-91E745E33B2D}" destId="{F3F7B2E7-4442-489C-BF26-6263467C5F30}" srcOrd="0" destOrd="0" presId="urn:microsoft.com/office/officeart/2005/8/layout/vList4#1"/>
    <dgm:cxn modelId="{C6BBC119-5FDD-4CB5-B563-3015B0AC3AD2}" type="presParOf" srcId="{389BF71E-61C7-47DF-B445-91E745E33B2D}" destId="{FE2346DA-380F-48B6-908F-50ABB677568F}" srcOrd="1" destOrd="0" presId="urn:microsoft.com/office/officeart/2005/8/layout/vList4#1"/>
    <dgm:cxn modelId="{4197056A-0F7A-45C6-8B62-E2E093141F4C}" type="presParOf" srcId="{389BF71E-61C7-47DF-B445-91E745E33B2D}" destId="{CDC322A1-8A17-4EE1-8A28-E830B8E1034E}" srcOrd="2" destOrd="0" presId="urn:microsoft.com/office/officeart/2005/8/layout/vList4#1"/>
    <dgm:cxn modelId="{0E42C9EB-4E19-4421-81AA-2DC1F3888CEF}" type="presParOf" srcId="{FBC7C8B1-3BAD-4D2B-946C-577F1BD4D0E4}" destId="{E57A2EC2-854D-4212-B751-0404944E1879}" srcOrd="7" destOrd="0" presId="urn:microsoft.com/office/officeart/2005/8/layout/vList4#1"/>
    <dgm:cxn modelId="{1D3D01A4-CB9A-44CF-BD19-A615A9342E6C}" type="presParOf" srcId="{FBC7C8B1-3BAD-4D2B-946C-577F1BD4D0E4}" destId="{498963D9-8D5E-4F9E-9706-2828BC95F06B}" srcOrd="8" destOrd="0" presId="urn:microsoft.com/office/officeart/2005/8/layout/vList4#1"/>
    <dgm:cxn modelId="{4163B171-CDB3-44F6-9BF5-13CFDA2362DE}" type="presParOf" srcId="{498963D9-8D5E-4F9E-9706-2828BC95F06B}" destId="{DBC7B42D-E275-43C5-810D-0F7FE2104BC6}" srcOrd="0" destOrd="0" presId="urn:microsoft.com/office/officeart/2005/8/layout/vList4#1"/>
    <dgm:cxn modelId="{2B837CF3-4160-438A-97A8-1BDBBA34CEC4}" type="presParOf" srcId="{498963D9-8D5E-4F9E-9706-2828BC95F06B}" destId="{6B164B09-23A8-4C2D-9FBC-135BC7FD9C06}" srcOrd="1" destOrd="0" presId="urn:microsoft.com/office/officeart/2005/8/layout/vList4#1"/>
    <dgm:cxn modelId="{D3A7B3B9-A43E-4FD3-8225-E1EED628F616}" type="presParOf" srcId="{498963D9-8D5E-4F9E-9706-2828BC95F06B}" destId="{EED770C9-329A-432F-9261-3DAF0D600779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B3A1090-5E1D-4943-B8E5-481EDB156AF8}" type="doc">
      <dgm:prSet loTypeId="urn:microsoft.com/office/officeart/2005/8/layout/process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80DDDA1-0B87-444B-9958-F92BE583DA5F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7 рабочих дней замечания, предложения и заключения в комиссию по бюджету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8E8858-58D8-451F-A3AE-DF7DE3CE9B3F}" type="parTrans" cxnId="{A64B21F4-EDB7-4943-9C9D-6B09A0B2F6F4}">
      <dgm:prSet/>
      <dgm:spPr/>
      <dgm:t>
        <a:bodyPr/>
        <a:lstStyle/>
        <a:p>
          <a:endParaRPr lang="ru-RU"/>
        </a:p>
      </dgm:t>
    </dgm:pt>
    <dgm:pt modelId="{005A2BCA-0B59-4CD3-A6C6-59931458B865}" type="sibTrans" cxnId="{A64B21F4-EDB7-4943-9C9D-6B09A0B2F6F4}">
      <dgm:prSet/>
      <dgm:spPr/>
      <dgm:t>
        <a:bodyPr/>
        <a:lstStyle/>
        <a:p>
          <a:endParaRPr lang="ru-RU"/>
        </a:p>
      </dgm:t>
    </dgm:pt>
    <dgm:pt modelId="{89794BFB-1A16-4AE2-A191-4D9E8210E466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Комиссия по бюджету принимает Сводную таблицу поправок и в течении 1 дня направляет в администрацию для подготовки </a:t>
          </a:r>
          <a:r>
            <a:rPr lang="ru-RU" sz="18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Решения к 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Сводной таблице 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633D25-2844-4AA2-91BB-D1BE598AC3CE}" type="parTrans" cxnId="{046EFB18-232A-4ED9-8966-448F64F497F2}">
      <dgm:prSet/>
      <dgm:spPr/>
      <dgm:t>
        <a:bodyPr/>
        <a:lstStyle/>
        <a:p>
          <a:endParaRPr lang="ru-RU"/>
        </a:p>
      </dgm:t>
    </dgm:pt>
    <dgm:pt modelId="{308A1AC0-C343-42AB-B168-D02CA6A05334}" type="sibTrans" cxnId="{046EFB18-232A-4ED9-8966-448F64F497F2}">
      <dgm:prSet/>
      <dgm:spPr/>
      <dgm:t>
        <a:bodyPr/>
        <a:lstStyle/>
        <a:p>
          <a:endParaRPr lang="ru-RU"/>
        </a:p>
      </dgm:t>
    </dgm:pt>
    <dgm:pt modelId="{69E46E48-6F65-4AA8-9092-A5891D224851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итогам рассмотрения Решения Сводной таблицы поправок принимает Окончательное решение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0DD390-F49B-469F-8F7D-B0D6643354D2}" type="parTrans" cxnId="{26A8E685-3BEC-43B5-B13B-826B5E5D8F5B}">
      <dgm:prSet/>
      <dgm:spPr/>
      <dgm:t>
        <a:bodyPr/>
        <a:lstStyle/>
        <a:p>
          <a:endParaRPr lang="ru-RU"/>
        </a:p>
      </dgm:t>
    </dgm:pt>
    <dgm:pt modelId="{ABE8D096-33FA-4B6F-9B6F-7CC5445D3944}" type="sibTrans" cxnId="{26A8E685-3BEC-43B5-B13B-826B5E5D8F5B}">
      <dgm:prSet/>
      <dgm:spPr/>
      <dgm:t>
        <a:bodyPr/>
        <a:lstStyle/>
        <a:p>
          <a:endParaRPr lang="ru-RU"/>
        </a:p>
      </dgm:t>
    </dgm:pt>
    <dgm:pt modelId="{F7F4178C-F5AE-40C9-9B67-4E22B0FE8967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3-х рабочих дней направляет окончательный проект решения в Думу города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EDA191-0A63-45D3-A279-4DC638572596}" type="parTrans" cxnId="{216399C5-2AAA-4971-A883-255E37EE7539}">
      <dgm:prSet/>
      <dgm:spPr/>
      <dgm:t>
        <a:bodyPr/>
        <a:lstStyle/>
        <a:p>
          <a:endParaRPr lang="ru-RU"/>
        </a:p>
      </dgm:t>
    </dgm:pt>
    <dgm:pt modelId="{CB8CB7D6-F839-4E59-AFF0-99292644FB90}" type="sibTrans" cxnId="{216399C5-2AAA-4971-A883-255E37EE7539}">
      <dgm:prSet/>
      <dgm:spPr/>
      <dgm:t>
        <a:bodyPr/>
        <a:lstStyle/>
        <a:p>
          <a:endParaRPr lang="ru-RU"/>
        </a:p>
      </dgm:t>
    </dgm:pt>
    <dgm:pt modelId="{3E536DE1-4DBD-48E0-84CA-C144A17C447D}" type="pres">
      <dgm:prSet presAssocID="{4B3A1090-5E1D-4943-B8E5-481EDB156AF8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1EF180-B8E2-422A-AB3C-3955D1C55C77}" type="pres">
      <dgm:prSet presAssocID="{780DDDA1-0B87-444B-9958-F92BE583DA5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18798-85E7-4E4F-B899-7CB8EAF00817}" type="pres">
      <dgm:prSet presAssocID="{005A2BCA-0B59-4CD3-A6C6-59931458B865}" presName="sibTrans" presStyleLbl="sibTrans2D1" presStyleIdx="0" presStyleCnt="3"/>
      <dgm:spPr/>
      <dgm:t>
        <a:bodyPr/>
        <a:lstStyle/>
        <a:p>
          <a:endParaRPr lang="ru-RU"/>
        </a:p>
      </dgm:t>
    </dgm:pt>
    <dgm:pt modelId="{FDD4C606-77F5-451E-8B5C-947982221F6E}" type="pres">
      <dgm:prSet presAssocID="{005A2BCA-0B59-4CD3-A6C6-59931458B865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653A8F6-A303-4AA0-BC42-9527BC752C00}" type="pres">
      <dgm:prSet presAssocID="{89794BFB-1A16-4AE2-A191-4D9E8210E46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260134-0341-4D51-9FB7-08FB84CA1D4D}" type="pres">
      <dgm:prSet presAssocID="{308A1AC0-C343-42AB-B168-D02CA6A0533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3BF2C57B-0E08-4EEE-BCDB-5D053210C25F}" type="pres">
      <dgm:prSet presAssocID="{308A1AC0-C343-42AB-B168-D02CA6A05334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AF07EFEF-B384-4453-A434-F37CE4D45D2A}" type="pres">
      <dgm:prSet presAssocID="{69E46E48-6F65-4AA8-9092-A5891D22485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C0D026-4083-4A88-934B-DCB4BD6BA229}" type="pres">
      <dgm:prSet presAssocID="{ABE8D096-33FA-4B6F-9B6F-7CC5445D3944}" presName="sibTrans" presStyleLbl="sibTrans2D1" presStyleIdx="2" presStyleCnt="3"/>
      <dgm:spPr/>
      <dgm:t>
        <a:bodyPr/>
        <a:lstStyle/>
        <a:p>
          <a:endParaRPr lang="ru-RU"/>
        </a:p>
      </dgm:t>
    </dgm:pt>
    <dgm:pt modelId="{B5CB27F5-74C2-4859-9B2A-8DAF45C4A159}" type="pres">
      <dgm:prSet presAssocID="{ABE8D096-33FA-4B6F-9B6F-7CC5445D3944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3C667407-03C6-4588-A1D0-1E3B1557D238}" type="pres">
      <dgm:prSet presAssocID="{F7F4178C-F5AE-40C9-9B67-4E22B0FE896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6399C5-2AAA-4971-A883-255E37EE7539}" srcId="{4B3A1090-5E1D-4943-B8E5-481EDB156AF8}" destId="{F7F4178C-F5AE-40C9-9B67-4E22B0FE8967}" srcOrd="3" destOrd="0" parTransId="{45EDA191-0A63-45D3-A279-4DC638572596}" sibTransId="{CB8CB7D6-F839-4E59-AFF0-99292644FB90}"/>
    <dgm:cxn modelId="{6F4B5158-7BC0-4C04-86D7-3E84E7D622D8}" type="presOf" srcId="{ABE8D096-33FA-4B6F-9B6F-7CC5445D3944}" destId="{66C0D026-4083-4A88-934B-DCB4BD6BA229}" srcOrd="0" destOrd="0" presId="urn:microsoft.com/office/officeart/2005/8/layout/process2"/>
    <dgm:cxn modelId="{A64B21F4-EDB7-4943-9C9D-6B09A0B2F6F4}" srcId="{4B3A1090-5E1D-4943-B8E5-481EDB156AF8}" destId="{780DDDA1-0B87-444B-9958-F92BE583DA5F}" srcOrd="0" destOrd="0" parTransId="{888E8858-58D8-451F-A3AE-DF7DE3CE9B3F}" sibTransId="{005A2BCA-0B59-4CD3-A6C6-59931458B865}"/>
    <dgm:cxn modelId="{26A8E685-3BEC-43B5-B13B-826B5E5D8F5B}" srcId="{4B3A1090-5E1D-4943-B8E5-481EDB156AF8}" destId="{69E46E48-6F65-4AA8-9092-A5891D224851}" srcOrd="2" destOrd="0" parTransId="{400DD390-F49B-469F-8F7D-B0D6643354D2}" sibTransId="{ABE8D096-33FA-4B6F-9B6F-7CC5445D3944}"/>
    <dgm:cxn modelId="{20474C72-BC6A-4B5E-80F9-D27EBFE8D9D5}" type="presOf" srcId="{ABE8D096-33FA-4B6F-9B6F-7CC5445D3944}" destId="{B5CB27F5-74C2-4859-9B2A-8DAF45C4A159}" srcOrd="1" destOrd="0" presId="urn:microsoft.com/office/officeart/2005/8/layout/process2"/>
    <dgm:cxn modelId="{180E4EAB-415E-4504-9051-FB5450D4BBC9}" type="presOf" srcId="{4B3A1090-5E1D-4943-B8E5-481EDB156AF8}" destId="{3E536DE1-4DBD-48E0-84CA-C144A17C447D}" srcOrd="0" destOrd="0" presId="urn:microsoft.com/office/officeart/2005/8/layout/process2"/>
    <dgm:cxn modelId="{90CE42CF-5902-489F-864F-65503D338943}" type="presOf" srcId="{005A2BCA-0B59-4CD3-A6C6-59931458B865}" destId="{FDD4C606-77F5-451E-8B5C-947982221F6E}" srcOrd="1" destOrd="0" presId="urn:microsoft.com/office/officeart/2005/8/layout/process2"/>
    <dgm:cxn modelId="{AB4BECC3-E499-43E4-BC91-18B8BE0717F9}" type="presOf" srcId="{89794BFB-1A16-4AE2-A191-4D9E8210E466}" destId="{1653A8F6-A303-4AA0-BC42-9527BC752C00}" srcOrd="0" destOrd="0" presId="urn:microsoft.com/office/officeart/2005/8/layout/process2"/>
    <dgm:cxn modelId="{8C30637C-D8A1-4FD7-AB19-6AE495A6E696}" type="presOf" srcId="{308A1AC0-C343-42AB-B168-D02CA6A05334}" destId="{73260134-0341-4D51-9FB7-08FB84CA1D4D}" srcOrd="0" destOrd="0" presId="urn:microsoft.com/office/officeart/2005/8/layout/process2"/>
    <dgm:cxn modelId="{27534F87-38CD-4BF0-9CA4-DB52FB7C9E03}" type="presOf" srcId="{F7F4178C-F5AE-40C9-9B67-4E22B0FE8967}" destId="{3C667407-03C6-4588-A1D0-1E3B1557D238}" srcOrd="0" destOrd="0" presId="urn:microsoft.com/office/officeart/2005/8/layout/process2"/>
    <dgm:cxn modelId="{046EFB18-232A-4ED9-8966-448F64F497F2}" srcId="{4B3A1090-5E1D-4943-B8E5-481EDB156AF8}" destId="{89794BFB-1A16-4AE2-A191-4D9E8210E466}" srcOrd="1" destOrd="0" parTransId="{2D633D25-2844-4AA2-91BB-D1BE598AC3CE}" sibTransId="{308A1AC0-C343-42AB-B168-D02CA6A05334}"/>
    <dgm:cxn modelId="{4897A71D-35D4-44FF-B0BB-268E65DCF347}" type="presOf" srcId="{69E46E48-6F65-4AA8-9092-A5891D224851}" destId="{AF07EFEF-B384-4453-A434-F37CE4D45D2A}" srcOrd="0" destOrd="0" presId="urn:microsoft.com/office/officeart/2005/8/layout/process2"/>
    <dgm:cxn modelId="{86A81265-78A9-48D3-BCDA-9F4951994E14}" type="presOf" srcId="{005A2BCA-0B59-4CD3-A6C6-59931458B865}" destId="{6FC18798-85E7-4E4F-B899-7CB8EAF00817}" srcOrd="0" destOrd="0" presId="urn:microsoft.com/office/officeart/2005/8/layout/process2"/>
    <dgm:cxn modelId="{CD317795-6344-45C0-B18A-9088C4CF059E}" type="presOf" srcId="{308A1AC0-C343-42AB-B168-D02CA6A05334}" destId="{3BF2C57B-0E08-4EEE-BCDB-5D053210C25F}" srcOrd="1" destOrd="0" presId="urn:microsoft.com/office/officeart/2005/8/layout/process2"/>
    <dgm:cxn modelId="{B95CF21A-1E9A-4AD9-9865-D8697F769262}" type="presOf" srcId="{780DDDA1-0B87-444B-9958-F92BE583DA5F}" destId="{1E1EF180-B8E2-422A-AB3C-3955D1C55C77}" srcOrd="0" destOrd="0" presId="urn:microsoft.com/office/officeart/2005/8/layout/process2"/>
    <dgm:cxn modelId="{FAE76472-F64B-4C82-9A93-BE7186EE53CB}" type="presParOf" srcId="{3E536DE1-4DBD-48E0-84CA-C144A17C447D}" destId="{1E1EF180-B8E2-422A-AB3C-3955D1C55C77}" srcOrd="0" destOrd="0" presId="urn:microsoft.com/office/officeart/2005/8/layout/process2"/>
    <dgm:cxn modelId="{4A95E2E2-D768-4A84-9632-44B4EB8984DC}" type="presParOf" srcId="{3E536DE1-4DBD-48E0-84CA-C144A17C447D}" destId="{6FC18798-85E7-4E4F-B899-7CB8EAF00817}" srcOrd="1" destOrd="0" presId="urn:microsoft.com/office/officeart/2005/8/layout/process2"/>
    <dgm:cxn modelId="{1599BFBA-A93D-48ED-9229-E382CA592D4F}" type="presParOf" srcId="{6FC18798-85E7-4E4F-B899-7CB8EAF00817}" destId="{FDD4C606-77F5-451E-8B5C-947982221F6E}" srcOrd="0" destOrd="0" presId="urn:microsoft.com/office/officeart/2005/8/layout/process2"/>
    <dgm:cxn modelId="{F1647300-92B3-46C3-9116-B95727D3BB05}" type="presParOf" srcId="{3E536DE1-4DBD-48E0-84CA-C144A17C447D}" destId="{1653A8F6-A303-4AA0-BC42-9527BC752C00}" srcOrd="2" destOrd="0" presId="urn:microsoft.com/office/officeart/2005/8/layout/process2"/>
    <dgm:cxn modelId="{C332D26F-14DC-468F-ACB6-E73CFBB0A531}" type="presParOf" srcId="{3E536DE1-4DBD-48E0-84CA-C144A17C447D}" destId="{73260134-0341-4D51-9FB7-08FB84CA1D4D}" srcOrd="3" destOrd="0" presId="urn:microsoft.com/office/officeart/2005/8/layout/process2"/>
    <dgm:cxn modelId="{D7E625DC-27BA-46EF-946E-A4957FD7525B}" type="presParOf" srcId="{73260134-0341-4D51-9FB7-08FB84CA1D4D}" destId="{3BF2C57B-0E08-4EEE-BCDB-5D053210C25F}" srcOrd="0" destOrd="0" presId="urn:microsoft.com/office/officeart/2005/8/layout/process2"/>
    <dgm:cxn modelId="{64731157-54B1-4699-AD41-0D8A6887FA24}" type="presParOf" srcId="{3E536DE1-4DBD-48E0-84CA-C144A17C447D}" destId="{AF07EFEF-B384-4453-A434-F37CE4D45D2A}" srcOrd="4" destOrd="0" presId="urn:microsoft.com/office/officeart/2005/8/layout/process2"/>
    <dgm:cxn modelId="{2C20CF94-21D1-49D0-9CF2-9A3278C8E202}" type="presParOf" srcId="{3E536DE1-4DBD-48E0-84CA-C144A17C447D}" destId="{66C0D026-4083-4A88-934B-DCB4BD6BA229}" srcOrd="5" destOrd="0" presId="urn:microsoft.com/office/officeart/2005/8/layout/process2"/>
    <dgm:cxn modelId="{6DF8FB85-B56D-4841-B042-C359A00F3ECE}" type="presParOf" srcId="{66C0D026-4083-4A88-934B-DCB4BD6BA229}" destId="{B5CB27F5-74C2-4859-9B2A-8DAF45C4A159}" srcOrd="0" destOrd="0" presId="urn:microsoft.com/office/officeart/2005/8/layout/process2"/>
    <dgm:cxn modelId="{4F0133C2-45EE-4035-AD02-7332DA21CDE3}" type="presParOf" srcId="{3E536DE1-4DBD-48E0-84CA-C144A17C447D}" destId="{3C667407-03C6-4588-A1D0-1E3B1557D238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13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BFD1EB1-AD2E-4ECF-9E55-3E679C257CF4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7450C19-770B-4DF8-AC19-9CFA6282D412}">
      <dgm:prSet phldrT="[Текст]"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в соответствии с Бюджетным кодексом Российской Федерации обеспечивается администрацией города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94220E7-3155-465E-AD19-72C6E854CF77}" type="parTrans" cxnId="{C5F5B92D-441B-41E5-ACF5-DFF91BEF8419}">
      <dgm:prSet/>
      <dgm:spPr/>
      <dgm:t>
        <a:bodyPr/>
        <a:lstStyle/>
        <a:p>
          <a:endParaRPr lang="ru-RU"/>
        </a:p>
      </dgm:t>
    </dgm:pt>
    <dgm:pt modelId="{F0B959CB-6563-4631-B16C-883E5F1A6DE6}" type="sibTrans" cxnId="{C5F5B92D-441B-41E5-ACF5-DFF91BEF8419}">
      <dgm:prSet/>
      <dgm:spPr/>
      <dgm:t>
        <a:bodyPr/>
        <a:lstStyle/>
        <a:p>
          <a:endParaRPr lang="ru-RU"/>
        </a:p>
      </dgm:t>
    </dgm:pt>
    <dgm:pt modelId="{CE9703EC-17C8-46EC-BCE6-27C0E37B80AB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исполнения бюджета города возлагается на комитет финансов администрации города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6B410C-A42F-4908-9AED-F99C147A8888}" type="parTrans" cxnId="{FFFA0FB7-A1E7-4525-A539-72F03E6CC835}">
      <dgm:prSet/>
      <dgm:spPr/>
      <dgm:t>
        <a:bodyPr/>
        <a:lstStyle/>
        <a:p>
          <a:endParaRPr lang="ru-RU"/>
        </a:p>
      </dgm:t>
    </dgm:pt>
    <dgm:pt modelId="{79B7562C-D25A-4D0B-ABD9-1B6B3631AD4E}" type="sibTrans" cxnId="{FFFA0FB7-A1E7-4525-A539-72F03E6CC835}">
      <dgm:prSet/>
      <dgm:spPr/>
      <dgm:t>
        <a:bodyPr/>
        <a:lstStyle/>
        <a:p>
          <a:endParaRPr lang="ru-RU"/>
        </a:p>
      </dgm:t>
    </dgm:pt>
    <dgm:pt modelId="{406FA561-E8E9-442F-93B8-B5CB32B67C5C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организуется на основе сводной бюджетной росписи и кассового плана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89AAC8-3F50-45B4-BE3C-30CB2107A128}" type="parTrans" cxnId="{1413B77B-7FF4-4FA2-AB8B-6DC997B0D1CB}">
      <dgm:prSet/>
      <dgm:spPr/>
      <dgm:t>
        <a:bodyPr/>
        <a:lstStyle/>
        <a:p>
          <a:endParaRPr lang="ru-RU"/>
        </a:p>
      </dgm:t>
    </dgm:pt>
    <dgm:pt modelId="{9A89F647-FE37-4295-B7F2-44D80B5E99A3}" type="sibTrans" cxnId="{1413B77B-7FF4-4FA2-AB8B-6DC997B0D1CB}">
      <dgm:prSet/>
      <dgm:spPr/>
      <dgm:t>
        <a:bodyPr/>
        <a:lstStyle/>
        <a:p>
          <a:endParaRPr lang="ru-RU"/>
        </a:p>
      </dgm:t>
    </dgm:pt>
    <dgm:pt modelId="{2251747B-F2FC-4F4A-8448-58ECF0594A4D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 города за первый квартал, полугодие и девять месяцев текущего финансового года утверждается в форме постановления администрации города в соответствии с БК РФ с указанием общего объема доходов, общего объема расходов, дефицита (профицита) бюджета города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DED251-9928-4CCC-A268-FB92A440F4C3}" type="parTrans" cxnId="{010FB8E8-CB02-4F55-B1FE-0518A16E1883}">
      <dgm:prSet/>
      <dgm:spPr/>
      <dgm:t>
        <a:bodyPr/>
        <a:lstStyle/>
        <a:p>
          <a:endParaRPr lang="ru-RU"/>
        </a:p>
      </dgm:t>
    </dgm:pt>
    <dgm:pt modelId="{74DA6768-02FB-44E9-91EE-02E5FDF4987A}" type="sibTrans" cxnId="{010FB8E8-CB02-4F55-B1FE-0518A16E1883}">
      <dgm:prSet/>
      <dgm:spPr/>
      <dgm:t>
        <a:bodyPr/>
        <a:lstStyle/>
        <a:p>
          <a:endParaRPr lang="ru-RU"/>
        </a:p>
      </dgm:t>
    </dgm:pt>
    <dgm:pt modelId="{E867C917-38D8-4ED3-9E4C-282429481BA4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 города ежеквартально в течение двух месяцев, следующих за отчетным кварталом, представляет в Думу города отчет об исполнении бюджета города за отчетный квартал с приложением пояснительной записки к нему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96BF9C-95D6-4B68-92A1-6D59216E13BE}" type="parTrans" cxnId="{975B14F2-399D-4E59-8BEE-54D7A5A023E1}">
      <dgm:prSet/>
      <dgm:spPr/>
      <dgm:t>
        <a:bodyPr/>
        <a:lstStyle/>
        <a:p>
          <a:endParaRPr lang="ru-RU"/>
        </a:p>
      </dgm:t>
    </dgm:pt>
    <dgm:pt modelId="{69FC2C63-6236-4A43-962E-12F4621DEC74}" type="sibTrans" cxnId="{975B14F2-399D-4E59-8BEE-54D7A5A023E1}">
      <dgm:prSet/>
      <dgm:spPr/>
      <dgm:t>
        <a:bodyPr/>
        <a:lstStyle/>
        <a:p>
          <a:endParaRPr lang="ru-RU"/>
        </a:p>
      </dgm:t>
    </dgm:pt>
    <dgm:pt modelId="{889E0708-75DA-4238-8A13-A7B6B3316138}">
      <dgm:prSet custT="1"/>
      <dgm:spPr/>
      <dgm:t>
        <a:bodyPr/>
        <a:lstStyle/>
        <a:p>
          <a:r>
            <a:rPr lang="ru-RU" sz="180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Проекты внесения изменений в бюджет вносятся администрацией города по мере необходимости с пояснительной запиской и принимается Думой города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D19536-E056-4B48-B23F-B98E72E79353}" type="parTrans" cxnId="{850DFBA8-19C4-4D29-97FC-02388588079F}">
      <dgm:prSet/>
      <dgm:spPr/>
      <dgm:t>
        <a:bodyPr/>
        <a:lstStyle/>
        <a:p>
          <a:endParaRPr lang="ru-RU"/>
        </a:p>
      </dgm:t>
    </dgm:pt>
    <dgm:pt modelId="{191E59C1-E2ED-496C-B75E-36E1B0844F02}" type="sibTrans" cxnId="{850DFBA8-19C4-4D29-97FC-02388588079F}">
      <dgm:prSet/>
      <dgm:spPr/>
      <dgm:t>
        <a:bodyPr/>
        <a:lstStyle/>
        <a:p>
          <a:endParaRPr lang="ru-RU"/>
        </a:p>
      </dgm:t>
    </dgm:pt>
    <dgm:pt modelId="{D369BF3A-0D0F-4AB9-8084-E30870BAB9D1}" type="pres">
      <dgm:prSet presAssocID="{CBFD1EB1-AD2E-4ECF-9E55-3E679C257CF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04F377-411A-4B92-A5E9-A0F293EF8632}" type="pres">
      <dgm:prSet presAssocID="{D7450C19-770B-4DF8-AC19-9CFA6282D412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6B1A9E-CE7C-4546-994D-61E8842D5A68}" type="pres">
      <dgm:prSet presAssocID="{F0B959CB-6563-4631-B16C-883E5F1A6DE6}" presName="spacer" presStyleCnt="0"/>
      <dgm:spPr/>
    </dgm:pt>
    <dgm:pt modelId="{AC3A934F-9D86-4911-B475-3C62B3AE4B82}" type="pres">
      <dgm:prSet presAssocID="{CE9703EC-17C8-46EC-BCE6-27C0E37B80A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F37741-C53C-42E8-8BBF-BCADE0E274A8}" type="pres">
      <dgm:prSet presAssocID="{79B7562C-D25A-4D0B-ABD9-1B6B3631AD4E}" presName="spacer" presStyleCnt="0"/>
      <dgm:spPr/>
    </dgm:pt>
    <dgm:pt modelId="{AC240048-3F9F-4115-8E2A-13E3ECEDD39F}" type="pres">
      <dgm:prSet presAssocID="{406FA561-E8E9-442F-93B8-B5CB32B67C5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0CFC6E-8366-4F95-8477-9A2F65656BFC}" type="pres">
      <dgm:prSet presAssocID="{9A89F647-FE37-4295-B7F2-44D80B5E99A3}" presName="spacer" presStyleCnt="0"/>
      <dgm:spPr/>
    </dgm:pt>
    <dgm:pt modelId="{AFC473B6-9937-4677-B735-4357757F076D}" type="pres">
      <dgm:prSet presAssocID="{2251747B-F2FC-4F4A-8448-58ECF0594A4D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63F77F-02B9-41C4-9A82-C157776A526D}" type="pres">
      <dgm:prSet presAssocID="{74DA6768-02FB-44E9-91EE-02E5FDF4987A}" presName="spacer" presStyleCnt="0"/>
      <dgm:spPr/>
    </dgm:pt>
    <dgm:pt modelId="{2CDB352C-57E9-4B34-B7C6-184DEF13F74B}" type="pres">
      <dgm:prSet presAssocID="{E867C917-38D8-4ED3-9E4C-282429481BA4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90CA91-71FA-467F-B912-1C1C2B4B7A1E}" type="pres">
      <dgm:prSet presAssocID="{69FC2C63-6236-4A43-962E-12F4621DEC74}" presName="spacer" presStyleCnt="0"/>
      <dgm:spPr/>
    </dgm:pt>
    <dgm:pt modelId="{F4C7358A-B401-49C8-B0D2-2EB7A52EAC2A}" type="pres">
      <dgm:prSet presAssocID="{889E0708-75DA-4238-8A13-A7B6B3316138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5B14F2-399D-4E59-8BEE-54D7A5A023E1}" srcId="{CBFD1EB1-AD2E-4ECF-9E55-3E679C257CF4}" destId="{E867C917-38D8-4ED3-9E4C-282429481BA4}" srcOrd="4" destOrd="0" parTransId="{9096BF9C-95D6-4B68-92A1-6D59216E13BE}" sibTransId="{69FC2C63-6236-4A43-962E-12F4621DEC74}"/>
    <dgm:cxn modelId="{FFFA0FB7-A1E7-4525-A539-72F03E6CC835}" srcId="{CBFD1EB1-AD2E-4ECF-9E55-3E679C257CF4}" destId="{CE9703EC-17C8-46EC-BCE6-27C0E37B80AB}" srcOrd="1" destOrd="0" parTransId="{1F6B410C-A42F-4908-9AED-F99C147A8888}" sibTransId="{79B7562C-D25A-4D0B-ABD9-1B6B3631AD4E}"/>
    <dgm:cxn modelId="{1413B77B-7FF4-4FA2-AB8B-6DC997B0D1CB}" srcId="{CBFD1EB1-AD2E-4ECF-9E55-3E679C257CF4}" destId="{406FA561-E8E9-442F-93B8-B5CB32B67C5C}" srcOrd="2" destOrd="0" parTransId="{1E89AAC8-3F50-45B4-BE3C-30CB2107A128}" sibTransId="{9A89F647-FE37-4295-B7F2-44D80B5E99A3}"/>
    <dgm:cxn modelId="{010FB8E8-CB02-4F55-B1FE-0518A16E1883}" srcId="{CBFD1EB1-AD2E-4ECF-9E55-3E679C257CF4}" destId="{2251747B-F2FC-4F4A-8448-58ECF0594A4D}" srcOrd="3" destOrd="0" parTransId="{D5DED251-9928-4CCC-A268-FB92A440F4C3}" sibTransId="{74DA6768-02FB-44E9-91EE-02E5FDF4987A}"/>
    <dgm:cxn modelId="{C5F5B92D-441B-41E5-ACF5-DFF91BEF8419}" srcId="{CBFD1EB1-AD2E-4ECF-9E55-3E679C257CF4}" destId="{D7450C19-770B-4DF8-AC19-9CFA6282D412}" srcOrd="0" destOrd="0" parTransId="{194220E7-3155-465E-AD19-72C6E854CF77}" sibTransId="{F0B959CB-6563-4631-B16C-883E5F1A6DE6}"/>
    <dgm:cxn modelId="{850DFBA8-19C4-4D29-97FC-02388588079F}" srcId="{CBFD1EB1-AD2E-4ECF-9E55-3E679C257CF4}" destId="{889E0708-75DA-4238-8A13-A7B6B3316138}" srcOrd="5" destOrd="0" parTransId="{6CD19536-E056-4B48-B23F-B98E72E79353}" sibTransId="{191E59C1-E2ED-496C-B75E-36E1B0844F02}"/>
    <dgm:cxn modelId="{BE8BB912-53E8-496F-89A2-13DF3442754D}" type="presOf" srcId="{2251747B-F2FC-4F4A-8448-58ECF0594A4D}" destId="{AFC473B6-9937-4677-B735-4357757F076D}" srcOrd="0" destOrd="0" presId="urn:microsoft.com/office/officeart/2005/8/layout/vList2"/>
    <dgm:cxn modelId="{A06432B5-7205-4E46-8A62-A90C8EEB156A}" type="presOf" srcId="{E867C917-38D8-4ED3-9E4C-282429481BA4}" destId="{2CDB352C-57E9-4B34-B7C6-184DEF13F74B}" srcOrd="0" destOrd="0" presId="urn:microsoft.com/office/officeart/2005/8/layout/vList2"/>
    <dgm:cxn modelId="{EA6AF637-08EE-470A-96C7-10FF3BF383D6}" type="presOf" srcId="{CBFD1EB1-AD2E-4ECF-9E55-3E679C257CF4}" destId="{D369BF3A-0D0F-4AB9-8084-E30870BAB9D1}" srcOrd="0" destOrd="0" presId="urn:microsoft.com/office/officeart/2005/8/layout/vList2"/>
    <dgm:cxn modelId="{758D9BD0-D67E-4C44-8EA4-15D9D21EE3E4}" type="presOf" srcId="{CE9703EC-17C8-46EC-BCE6-27C0E37B80AB}" destId="{AC3A934F-9D86-4911-B475-3C62B3AE4B82}" srcOrd="0" destOrd="0" presId="urn:microsoft.com/office/officeart/2005/8/layout/vList2"/>
    <dgm:cxn modelId="{6B478011-BB8C-4B04-B17A-78BB6597D20C}" type="presOf" srcId="{D7450C19-770B-4DF8-AC19-9CFA6282D412}" destId="{5604F377-411A-4B92-A5E9-A0F293EF8632}" srcOrd="0" destOrd="0" presId="urn:microsoft.com/office/officeart/2005/8/layout/vList2"/>
    <dgm:cxn modelId="{21DD266C-8E4C-486E-BFDC-DD1AE2A8C718}" type="presOf" srcId="{406FA561-E8E9-442F-93B8-B5CB32B67C5C}" destId="{AC240048-3F9F-4115-8E2A-13E3ECEDD39F}" srcOrd="0" destOrd="0" presId="urn:microsoft.com/office/officeart/2005/8/layout/vList2"/>
    <dgm:cxn modelId="{869C1EDD-59BD-438C-BE6D-43E5175C5978}" type="presOf" srcId="{889E0708-75DA-4238-8A13-A7B6B3316138}" destId="{F4C7358A-B401-49C8-B0D2-2EB7A52EAC2A}" srcOrd="0" destOrd="0" presId="urn:microsoft.com/office/officeart/2005/8/layout/vList2"/>
    <dgm:cxn modelId="{E5AA9419-75EB-4BC4-9343-474E8132B0F9}" type="presParOf" srcId="{D369BF3A-0D0F-4AB9-8084-E30870BAB9D1}" destId="{5604F377-411A-4B92-A5E9-A0F293EF8632}" srcOrd="0" destOrd="0" presId="urn:microsoft.com/office/officeart/2005/8/layout/vList2"/>
    <dgm:cxn modelId="{FF54AAAD-0D00-440C-B509-589F6DCE563B}" type="presParOf" srcId="{D369BF3A-0D0F-4AB9-8084-E30870BAB9D1}" destId="{446B1A9E-CE7C-4546-994D-61E8842D5A68}" srcOrd="1" destOrd="0" presId="urn:microsoft.com/office/officeart/2005/8/layout/vList2"/>
    <dgm:cxn modelId="{C25FFEA1-23B6-45CD-8D15-9F9BB7E2ADC7}" type="presParOf" srcId="{D369BF3A-0D0F-4AB9-8084-E30870BAB9D1}" destId="{AC3A934F-9D86-4911-B475-3C62B3AE4B82}" srcOrd="2" destOrd="0" presId="urn:microsoft.com/office/officeart/2005/8/layout/vList2"/>
    <dgm:cxn modelId="{07AF92DE-9AE6-4DA1-BEA1-8E800C56247A}" type="presParOf" srcId="{D369BF3A-0D0F-4AB9-8084-E30870BAB9D1}" destId="{51F37741-C53C-42E8-8BBF-BCADE0E274A8}" srcOrd="3" destOrd="0" presId="urn:microsoft.com/office/officeart/2005/8/layout/vList2"/>
    <dgm:cxn modelId="{B7DDFDB9-BCCF-4A8B-9A87-8E60A2D31103}" type="presParOf" srcId="{D369BF3A-0D0F-4AB9-8084-E30870BAB9D1}" destId="{AC240048-3F9F-4115-8E2A-13E3ECEDD39F}" srcOrd="4" destOrd="0" presId="urn:microsoft.com/office/officeart/2005/8/layout/vList2"/>
    <dgm:cxn modelId="{0CBD8A0C-4913-400D-9D9A-F505F808CA56}" type="presParOf" srcId="{D369BF3A-0D0F-4AB9-8084-E30870BAB9D1}" destId="{C40CFC6E-8366-4F95-8477-9A2F65656BFC}" srcOrd="5" destOrd="0" presId="urn:microsoft.com/office/officeart/2005/8/layout/vList2"/>
    <dgm:cxn modelId="{6DB32568-7AE4-47D3-8AA9-50713625EF39}" type="presParOf" srcId="{D369BF3A-0D0F-4AB9-8084-E30870BAB9D1}" destId="{AFC473B6-9937-4677-B735-4357757F076D}" srcOrd="6" destOrd="0" presId="urn:microsoft.com/office/officeart/2005/8/layout/vList2"/>
    <dgm:cxn modelId="{A2BD8E1C-0055-4000-AB0C-366AAAD9613A}" type="presParOf" srcId="{D369BF3A-0D0F-4AB9-8084-E30870BAB9D1}" destId="{0B63F77F-02B9-41C4-9A82-C157776A526D}" srcOrd="7" destOrd="0" presId="urn:microsoft.com/office/officeart/2005/8/layout/vList2"/>
    <dgm:cxn modelId="{8207AE6B-C7AE-41B7-B187-1FFCCA8455BD}" type="presParOf" srcId="{D369BF3A-0D0F-4AB9-8084-E30870BAB9D1}" destId="{2CDB352C-57E9-4B34-B7C6-184DEF13F74B}" srcOrd="8" destOrd="0" presId="urn:microsoft.com/office/officeart/2005/8/layout/vList2"/>
    <dgm:cxn modelId="{8CD354C0-DA15-42BE-A481-FC777B106302}" type="presParOf" srcId="{D369BF3A-0D0F-4AB9-8084-E30870BAB9D1}" destId="{1490CA91-71FA-467F-B912-1C1C2B4B7A1E}" srcOrd="9" destOrd="0" presId="urn:microsoft.com/office/officeart/2005/8/layout/vList2"/>
    <dgm:cxn modelId="{FCEF94D5-0625-456A-B0CC-A0C3E53447C3}" type="presParOf" srcId="{D369BF3A-0D0F-4AB9-8084-E30870BAB9D1}" destId="{F4C7358A-B401-49C8-B0D2-2EB7A52EAC2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BFD1EB1-AD2E-4ECF-9E55-3E679C257CF4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4A64D07-5A26-4C01-8A70-ABF9B6EF2913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1) о необходимости проведения проверочных мероприятий по отдельным вопросам, путем включения соответствующих мероприятий в план работы Думы города Покачи;</a:t>
          </a:r>
        </a:p>
      </dgm:t>
    </dgm:pt>
    <dgm:pt modelId="{319BAD25-D4BE-41F1-A4DE-F85D01145A12}" type="parTrans" cxnId="{521735A2-1056-434A-9C3D-40A581C5E705}">
      <dgm:prSet/>
      <dgm:spPr/>
      <dgm:t>
        <a:bodyPr/>
        <a:lstStyle/>
        <a:p>
          <a:endParaRPr lang="ru-RU"/>
        </a:p>
      </dgm:t>
    </dgm:pt>
    <dgm:pt modelId="{7BFAD99E-BAE8-4F86-8E00-E2F4DD5B9D14}" type="sibTrans" cxnId="{521735A2-1056-434A-9C3D-40A581C5E705}">
      <dgm:prSet/>
      <dgm:spPr/>
      <dgm:t>
        <a:bodyPr/>
        <a:lstStyle/>
        <a:p>
          <a:endParaRPr lang="ru-RU"/>
        </a:p>
      </dgm:t>
    </dgm:pt>
    <dgm:pt modelId="{63B05937-0606-4780-9B35-E689F8E65336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2) о необходимости проведения проверочных мероприятий по отдельным вопросам путем включения соответствующих мероприятий в план работы контрольно-счетной палаты города Покачи;</a:t>
          </a:r>
        </a:p>
      </dgm:t>
    </dgm:pt>
    <dgm:pt modelId="{5A872A8C-5D84-4898-8329-6BC2D02D2A36}" type="parTrans" cxnId="{B62CF2DB-4EE1-4732-85A4-24D6864E4C1F}">
      <dgm:prSet/>
      <dgm:spPr/>
      <dgm:t>
        <a:bodyPr/>
        <a:lstStyle/>
        <a:p>
          <a:endParaRPr lang="ru-RU"/>
        </a:p>
      </dgm:t>
    </dgm:pt>
    <dgm:pt modelId="{3CDC636F-AFB9-4593-BD0C-A6CD186F586B}" type="sibTrans" cxnId="{B62CF2DB-4EE1-4732-85A4-24D6864E4C1F}">
      <dgm:prSet/>
      <dgm:spPr/>
      <dgm:t>
        <a:bodyPr/>
        <a:lstStyle/>
        <a:p>
          <a:endParaRPr lang="ru-RU"/>
        </a:p>
      </dgm:t>
    </dgm:pt>
    <dgm:pt modelId="{84429BE6-F6B0-400A-A73E-02040D053908}">
      <dgm:prSet custT="1"/>
      <dgm:spPr/>
      <dgm:t>
        <a:bodyPr/>
        <a:lstStyle/>
        <a:p>
          <a:r>
            <a:rPr lang="ru-RU" sz="1800" b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3) о направлении депутатского запроса соответствующим лицам по поводу отдельных вопросов, возникших при рассмотрении отчета об исполнении бюджета города Покачи;</a:t>
          </a:r>
          <a:endParaRPr lang="ru-RU" sz="1800" b="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08FD6E-9A0A-4F68-AA6E-5D937704D56D}" type="parTrans" cxnId="{EF89B79D-5B14-47FE-B238-A008AB74BBF4}">
      <dgm:prSet/>
      <dgm:spPr/>
      <dgm:t>
        <a:bodyPr/>
        <a:lstStyle/>
        <a:p>
          <a:endParaRPr lang="ru-RU"/>
        </a:p>
      </dgm:t>
    </dgm:pt>
    <dgm:pt modelId="{F4716A7A-A669-44A7-919F-781DBC3C5278}" type="sibTrans" cxnId="{EF89B79D-5B14-47FE-B238-A008AB74BBF4}">
      <dgm:prSet/>
      <dgm:spPr/>
      <dgm:t>
        <a:bodyPr/>
        <a:lstStyle/>
        <a:p>
          <a:endParaRPr lang="ru-RU"/>
        </a:p>
      </dgm:t>
    </dgm:pt>
    <dgm:pt modelId="{BE642F9E-A40E-4956-B8AC-02A8C8069051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4) о принятии отчета об исполнении бюджета города Покачи к сведению.</a:t>
          </a:r>
        </a:p>
      </dgm:t>
    </dgm:pt>
    <dgm:pt modelId="{98A2DB9B-ACD6-4D00-96BF-76C99A762519}" type="parTrans" cxnId="{482B3440-7721-4AC0-A00E-82360DB80FD3}">
      <dgm:prSet/>
      <dgm:spPr/>
      <dgm:t>
        <a:bodyPr/>
        <a:lstStyle/>
        <a:p>
          <a:endParaRPr lang="ru-RU"/>
        </a:p>
      </dgm:t>
    </dgm:pt>
    <dgm:pt modelId="{C7F9A543-61FA-4E3F-AD0A-543998137218}" type="sibTrans" cxnId="{482B3440-7721-4AC0-A00E-82360DB80FD3}">
      <dgm:prSet/>
      <dgm:spPr/>
      <dgm:t>
        <a:bodyPr/>
        <a:lstStyle/>
        <a:p>
          <a:endParaRPr lang="ru-RU"/>
        </a:p>
      </dgm:t>
    </dgm:pt>
    <dgm:pt modelId="{569D7E7A-9457-4110-BAFF-E4F3ACD79F78}" type="pres">
      <dgm:prSet presAssocID="{CBFD1EB1-AD2E-4ECF-9E55-3E679C257CF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1C6CC9-E359-48C9-B56C-D50C2042D0B2}" type="pres">
      <dgm:prSet presAssocID="{04A64D07-5A26-4C01-8A70-ABF9B6EF2913}" presName="parentLin" presStyleCnt="0"/>
      <dgm:spPr/>
    </dgm:pt>
    <dgm:pt modelId="{37B49C31-A06E-4F2C-9E22-A06FD50F3985}" type="pres">
      <dgm:prSet presAssocID="{04A64D07-5A26-4C01-8A70-ABF9B6EF291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6F00A0C0-9939-45C2-B88D-E0940982699B}" type="pres">
      <dgm:prSet presAssocID="{04A64D07-5A26-4C01-8A70-ABF9B6EF2913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4CE57-F0B0-4F43-BE2D-7B9767AE05AB}" type="pres">
      <dgm:prSet presAssocID="{04A64D07-5A26-4C01-8A70-ABF9B6EF2913}" presName="negativeSpace" presStyleCnt="0"/>
      <dgm:spPr/>
    </dgm:pt>
    <dgm:pt modelId="{75F850DD-F122-440F-9E69-18CE896C7E34}" type="pres">
      <dgm:prSet presAssocID="{04A64D07-5A26-4C01-8A70-ABF9B6EF2913}" presName="childText" presStyleLbl="conFgAcc1" presStyleIdx="0" presStyleCnt="4">
        <dgm:presLayoutVars>
          <dgm:bulletEnabled val="1"/>
        </dgm:presLayoutVars>
      </dgm:prSet>
      <dgm:spPr/>
    </dgm:pt>
    <dgm:pt modelId="{36CC1D97-B53B-4EA3-B772-E31020831556}" type="pres">
      <dgm:prSet presAssocID="{7BFAD99E-BAE8-4F86-8E00-E2F4DD5B9D14}" presName="spaceBetweenRectangles" presStyleCnt="0"/>
      <dgm:spPr/>
    </dgm:pt>
    <dgm:pt modelId="{A692306F-6AD9-4BF8-8441-BEF6A7A59A8F}" type="pres">
      <dgm:prSet presAssocID="{63B05937-0606-4780-9B35-E689F8E65336}" presName="parentLin" presStyleCnt="0"/>
      <dgm:spPr/>
    </dgm:pt>
    <dgm:pt modelId="{83E55637-9FFE-42C7-A44A-93D50522E28A}" type="pres">
      <dgm:prSet presAssocID="{63B05937-0606-4780-9B35-E689F8E65336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D402957-43C0-4B7D-B099-C12D04FA2535}" type="pres">
      <dgm:prSet presAssocID="{63B05937-0606-4780-9B35-E689F8E65336}" presName="parentText" presStyleLbl="node1" presStyleIdx="1" presStyleCnt="4" custScaleX="14183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A55097-4FFA-417C-97DF-91553D338D3D}" type="pres">
      <dgm:prSet presAssocID="{63B05937-0606-4780-9B35-E689F8E65336}" presName="negativeSpace" presStyleCnt="0"/>
      <dgm:spPr/>
    </dgm:pt>
    <dgm:pt modelId="{B90B34CB-BE66-4362-84BC-5B922C73D05F}" type="pres">
      <dgm:prSet presAssocID="{63B05937-0606-4780-9B35-E689F8E65336}" presName="childText" presStyleLbl="conFgAcc1" presStyleIdx="1" presStyleCnt="4">
        <dgm:presLayoutVars>
          <dgm:bulletEnabled val="1"/>
        </dgm:presLayoutVars>
      </dgm:prSet>
      <dgm:spPr/>
    </dgm:pt>
    <dgm:pt modelId="{F6F52E7F-CE45-4367-85F3-62253E2923E0}" type="pres">
      <dgm:prSet presAssocID="{3CDC636F-AFB9-4593-BD0C-A6CD186F586B}" presName="spaceBetweenRectangles" presStyleCnt="0"/>
      <dgm:spPr/>
    </dgm:pt>
    <dgm:pt modelId="{29676B19-67AC-4C4E-B596-89FE447811D0}" type="pres">
      <dgm:prSet presAssocID="{84429BE6-F6B0-400A-A73E-02040D053908}" presName="parentLin" presStyleCnt="0"/>
      <dgm:spPr/>
    </dgm:pt>
    <dgm:pt modelId="{DD1F002F-7065-42A6-B0EE-C95513A3CAB4}" type="pres">
      <dgm:prSet presAssocID="{84429BE6-F6B0-400A-A73E-02040D053908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5B693E9F-8C8F-4E8A-BBFC-F080EB1F7D05}" type="pres">
      <dgm:prSet presAssocID="{84429BE6-F6B0-400A-A73E-02040D053908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A6FE5E-7CD6-4260-A87E-B207B289D3B1}" type="pres">
      <dgm:prSet presAssocID="{84429BE6-F6B0-400A-A73E-02040D053908}" presName="negativeSpace" presStyleCnt="0"/>
      <dgm:spPr/>
    </dgm:pt>
    <dgm:pt modelId="{573145C0-5DA3-4277-9219-D3BBC2A7D26F}" type="pres">
      <dgm:prSet presAssocID="{84429BE6-F6B0-400A-A73E-02040D053908}" presName="childText" presStyleLbl="conFgAcc1" presStyleIdx="2" presStyleCnt="4">
        <dgm:presLayoutVars>
          <dgm:bulletEnabled val="1"/>
        </dgm:presLayoutVars>
      </dgm:prSet>
      <dgm:spPr/>
    </dgm:pt>
    <dgm:pt modelId="{4A8175AD-1541-417C-AB86-F3C43392EC8D}" type="pres">
      <dgm:prSet presAssocID="{F4716A7A-A669-44A7-919F-781DBC3C5278}" presName="spaceBetweenRectangles" presStyleCnt="0"/>
      <dgm:spPr/>
    </dgm:pt>
    <dgm:pt modelId="{7463B9C8-2A0B-45F7-8D50-6D85CC816902}" type="pres">
      <dgm:prSet presAssocID="{BE642F9E-A40E-4956-B8AC-02A8C8069051}" presName="parentLin" presStyleCnt="0"/>
      <dgm:spPr/>
    </dgm:pt>
    <dgm:pt modelId="{45E62B19-A711-44A9-A5E9-E1EBD6BF3FFB}" type="pres">
      <dgm:prSet presAssocID="{BE642F9E-A40E-4956-B8AC-02A8C8069051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681D8573-FBC2-4FEC-BF85-1B9208203AB5}" type="pres">
      <dgm:prSet presAssocID="{BE642F9E-A40E-4956-B8AC-02A8C8069051}" presName="parentText" presStyleLbl="node1" presStyleIdx="3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DFA5E-A7A2-4ED5-AB7F-1A3B3345D449}" type="pres">
      <dgm:prSet presAssocID="{BE642F9E-A40E-4956-B8AC-02A8C8069051}" presName="negativeSpace" presStyleCnt="0"/>
      <dgm:spPr/>
    </dgm:pt>
    <dgm:pt modelId="{1F0E5EE3-8556-4D28-AC3C-9CA8E6B6472F}" type="pres">
      <dgm:prSet presAssocID="{BE642F9E-A40E-4956-B8AC-02A8C806905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CACEF18-9E7E-4C25-A143-0B2F0D96F638}" type="presOf" srcId="{84429BE6-F6B0-400A-A73E-02040D053908}" destId="{5B693E9F-8C8F-4E8A-BBFC-F080EB1F7D05}" srcOrd="1" destOrd="0" presId="urn:microsoft.com/office/officeart/2005/8/layout/list1"/>
    <dgm:cxn modelId="{A8934C16-18D4-4F65-BEDE-8A9C6826DD81}" type="presOf" srcId="{63B05937-0606-4780-9B35-E689F8E65336}" destId="{83E55637-9FFE-42C7-A44A-93D50522E28A}" srcOrd="0" destOrd="0" presId="urn:microsoft.com/office/officeart/2005/8/layout/list1"/>
    <dgm:cxn modelId="{482B3440-7721-4AC0-A00E-82360DB80FD3}" srcId="{CBFD1EB1-AD2E-4ECF-9E55-3E679C257CF4}" destId="{BE642F9E-A40E-4956-B8AC-02A8C8069051}" srcOrd="3" destOrd="0" parTransId="{98A2DB9B-ACD6-4D00-96BF-76C99A762519}" sibTransId="{C7F9A543-61FA-4E3F-AD0A-543998137218}"/>
    <dgm:cxn modelId="{194E9DA2-F058-4906-9417-6CF4BB2C1A40}" type="presOf" srcId="{63B05937-0606-4780-9B35-E689F8E65336}" destId="{1D402957-43C0-4B7D-B099-C12D04FA2535}" srcOrd="1" destOrd="0" presId="urn:microsoft.com/office/officeart/2005/8/layout/list1"/>
    <dgm:cxn modelId="{080CEE74-04CA-4AC3-85F2-3E8AF2A0CECC}" type="presOf" srcId="{BE642F9E-A40E-4956-B8AC-02A8C8069051}" destId="{45E62B19-A711-44A9-A5E9-E1EBD6BF3FFB}" srcOrd="0" destOrd="0" presId="urn:microsoft.com/office/officeart/2005/8/layout/list1"/>
    <dgm:cxn modelId="{EA21F858-7544-48A2-B956-5E1E055C67D4}" type="presOf" srcId="{84429BE6-F6B0-400A-A73E-02040D053908}" destId="{DD1F002F-7065-42A6-B0EE-C95513A3CAB4}" srcOrd="0" destOrd="0" presId="urn:microsoft.com/office/officeart/2005/8/layout/list1"/>
    <dgm:cxn modelId="{67A4F2B3-C687-4485-B6AE-C86F0ECB1AD0}" type="presOf" srcId="{CBFD1EB1-AD2E-4ECF-9E55-3E679C257CF4}" destId="{569D7E7A-9457-4110-BAFF-E4F3ACD79F78}" srcOrd="0" destOrd="0" presId="urn:microsoft.com/office/officeart/2005/8/layout/list1"/>
    <dgm:cxn modelId="{776EB570-4690-425F-862C-8963974C1226}" type="presOf" srcId="{BE642F9E-A40E-4956-B8AC-02A8C8069051}" destId="{681D8573-FBC2-4FEC-BF85-1B9208203AB5}" srcOrd="1" destOrd="0" presId="urn:microsoft.com/office/officeart/2005/8/layout/list1"/>
    <dgm:cxn modelId="{B62CF2DB-4EE1-4732-85A4-24D6864E4C1F}" srcId="{CBFD1EB1-AD2E-4ECF-9E55-3E679C257CF4}" destId="{63B05937-0606-4780-9B35-E689F8E65336}" srcOrd="1" destOrd="0" parTransId="{5A872A8C-5D84-4898-8329-6BC2D02D2A36}" sibTransId="{3CDC636F-AFB9-4593-BD0C-A6CD186F586B}"/>
    <dgm:cxn modelId="{A0B39230-4B9C-4696-857B-31118283CDD6}" type="presOf" srcId="{04A64D07-5A26-4C01-8A70-ABF9B6EF2913}" destId="{37B49C31-A06E-4F2C-9E22-A06FD50F3985}" srcOrd="0" destOrd="0" presId="urn:microsoft.com/office/officeart/2005/8/layout/list1"/>
    <dgm:cxn modelId="{15A7DA31-5BE2-44EA-800F-56BD8122C42F}" type="presOf" srcId="{04A64D07-5A26-4C01-8A70-ABF9B6EF2913}" destId="{6F00A0C0-9939-45C2-B88D-E0940982699B}" srcOrd="1" destOrd="0" presId="urn:microsoft.com/office/officeart/2005/8/layout/list1"/>
    <dgm:cxn modelId="{EF89B79D-5B14-47FE-B238-A008AB74BBF4}" srcId="{CBFD1EB1-AD2E-4ECF-9E55-3E679C257CF4}" destId="{84429BE6-F6B0-400A-A73E-02040D053908}" srcOrd="2" destOrd="0" parTransId="{DB08FD6E-9A0A-4F68-AA6E-5D937704D56D}" sibTransId="{F4716A7A-A669-44A7-919F-781DBC3C5278}"/>
    <dgm:cxn modelId="{521735A2-1056-434A-9C3D-40A581C5E705}" srcId="{CBFD1EB1-AD2E-4ECF-9E55-3E679C257CF4}" destId="{04A64D07-5A26-4C01-8A70-ABF9B6EF2913}" srcOrd="0" destOrd="0" parTransId="{319BAD25-D4BE-41F1-A4DE-F85D01145A12}" sibTransId="{7BFAD99E-BAE8-4F86-8E00-E2F4DD5B9D14}"/>
    <dgm:cxn modelId="{E072FC29-4BB7-4BFE-96AD-CDCB437E74C5}" type="presParOf" srcId="{569D7E7A-9457-4110-BAFF-E4F3ACD79F78}" destId="{B21C6CC9-E359-48C9-B56C-D50C2042D0B2}" srcOrd="0" destOrd="0" presId="urn:microsoft.com/office/officeart/2005/8/layout/list1"/>
    <dgm:cxn modelId="{19CDB0F7-DE87-4E73-833C-6EE2956F4F54}" type="presParOf" srcId="{B21C6CC9-E359-48C9-B56C-D50C2042D0B2}" destId="{37B49C31-A06E-4F2C-9E22-A06FD50F3985}" srcOrd="0" destOrd="0" presId="urn:microsoft.com/office/officeart/2005/8/layout/list1"/>
    <dgm:cxn modelId="{AE48A34A-5A70-4F27-BB4C-8052A604E0FB}" type="presParOf" srcId="{B21C6CC9-E359-48C9-B56C-D50C2042D0B2}" destId="{6F00A0C0-9939-45C2-B88D-E0940982699B}" srcOrd="1" destOrd="0" presId="urn:microsoft.com/office/officeart/2005/8/layout/list1"/>
    <dgm:cxn modelId="{F4041F09-0AE4-4B5C-ABFC-293F4915CE9B}" type="presParOf" srcId="{569D7E7A-9457-4110-BAFF-E4F3ACD79F78}" destId="{72C4CE57-F0B0-4F43-BE2D-7B9767AE05AB}" srcOrd="1" destOrd="0" presId="urn:microsoft.com/office/officeart/2005/8/layout/list1"/>
    <dgm:cxn modelId="{3E1308B1-5B17-4E89-AB8F-1B1CAFB09A9E}" type="presParOf" srcId="{569D7E7A-9457-4110-BAFF-E4F3ACD79F78}" destId="{75F850DD-F122-440F-9E69-18CE896C7E34}" srcOrd="2" destOrd="0" presId="urn:microsoft.com/office/officeart/2005/8/layout/list1"/>
    <dgm:cxn modelId="{CDB348C5-B85E-4A21-980A-FB2F2077E3A9}" type="presParOf" srcId="{569D7E7A-9457-4110-BAFF-E4F3ACD79F78}" destId="{36CC1D97-B53B-4EA3-B772-E31020831556}" srcOrd="3" destOrd="0" presId="urn:microsoft.com/office/officeart/2005/8/layout/list1"/>
    <dgm:cxn modelId="{1870190B-352E-4BC9-842F-08A4F3B9F389}" type="presParOf" srcId="{569D7E7A-9457-4110-BAFF-E4F3ACD79F78}" destId="{A692306F-6AD9-4BF8-8441-BEF6A7A59A8F}" srcOrd="4" destOrd="0" presId="urn:microsoft.com/office/officeart/2005/8/layout/list1"/>
    <dgm:cxn modelId="{E5D10410-9355-4D14-9DBD-DBF7D8EE63EE}" type="presParOf" srcId="{A692306F-6AD9-4BF8-8441-BEF6A7A59A8F}" destId="{83E55637-9FFE-42C7-A44A-93D50522E28A}" srcOrd="0" destOrd="0" presId="urn:microsoft.com/office/officeart/2005/8/layout/list1"/>
    <dgm:cxn modelId="{9F887A5F-DEF7-4BEC-BBED-98A5809875B9}" type="presParOf" srcId="{A692306F-6AD9-4BF8-8441-BEF6A7A59A8F}" destId="{1D402957-43C0-4B7D-B099-C12D04FA2535}" srcOrd="1" destOrd="0" presId="urn:microsoft.com/office/officeart/2005/8/layout/list1"/>
    <dgm:cxn modelId="{3995C4BF-7DFB-4E21-B3C2-62AF58798277}" type="presParOf" srcId="{569D7E7A-9457-4110-BAFF-E4F3ACD79F78}" destId="{74A55097-4FFA-417C-97DF-91553D338D3D}" srcOrd="5" destOrd="0" presId="urn:microsoft.com/office/officeart/2005/8/layout/list1"/>
    <dgm:cxn modelId="{F9867D4E-777B-4093-8F6F-9E281A6EB3F7}" type="presParOf" srcId="{569D7E7A-9457-4110-BAFF-E4F3ACD79F78}" destId="{B90B34CB-BE66-4362-84BC-5B922C73D05F}" srcOrd="6" destOrd="0" presId="urn:microsoft.com/office/officeart/2005/8/layout/list1"/>
    <dgm:cxn modelId="{2AF6017B-462C-445D-BBB7-BFDA553999A6}" type="presParOf" srcId="{569D7E7A-9457-4110-BAFF-E4F3ACD79F78}" destId="{F6F52E7F-CE45-4367-85F3-62253E2923E0}" srcOrd="7" destOrd="0" presId="urn:microsoft.com/office/officeart/2005/8/layout/list1"/>
    <dgm:cxn modelId="{0B3462CD-2BAF-428B-B98C-EDAEF0062FD9}" type="presParOf" srcId="{569D7E7A-9457-4110-BAFF-E4F3ACD79F78}" destId="{29676B19-67AC-4C4E-B596-89FE447811D0}" srcOrd="8" destOrd="0" presId="urn:microsoft.com/office/officeart/2005/8/layout/list1"/>
    <dgm:cxn modelId="{ECFED154-37E7-4AFD-8134-71B75D39D630}" type="presParOf" srcId="{29676B19-67AC-4C4E-B596-89FE447811D0}" destId="{DD1F002F-7065-42A6-B0EE-C95513A3CAB4}" srcOrd="0" destOrd="0" presId="urn:microsoft.com/office/officeart/2005/8/layout/list1"/>
    <dgm:cxn modelId="{FE4F2608-2BD6-467E-8D7D-5C2249906206}" type="presParOf" srcId="{29676B19-67AC-4C4E-B596-89FE447811D0}" destId="{5B693E9F-8C8F-4E8A-BBFC-F080EB1F7D05}" srcOrd="1" destOrd="0" presId="urn:microsoft.com/office/officeart/2005/8/layout/list1"/>
    <dgm:cxn modelId="{4A45CA55-48D4-404A-97AD-A370C0AFF583}" type="presParOf" srcId="{569D7E7A-9457-4110-BAFF-E4F3ACD79F78}" destId="{D0A6FE5E-7CD6-4260-A87E-B207B289D3B1}" srcOrd="9" destOrd="0" presId="urn:microsoft.com/office/officeart/2005/8/layout/list1"/>
    <dgm:cxn modelId="{37E7BABF-FC71-4BFA-A0F9-3069DA28359A}" type="presParOf" srcId="{569D7E7A-9457-4110-BAFF-E4F3ACD79F78}" destId="{573145C0-5DA3-4277-9219-D3BBC2A7D26F}" srcOrd="10" destOrd="0" presId="urn:microsoft.com/office/officeart/2005/8/layout/list1"/>
    <dgm:cxn modelId="{F21030A4-2E77-4667-9BA4-A20DAFC235E8}" type="presParOf" srcId="{569D7E7A-9457-4110-BAFF-E4F3ACD79F78}" destId="{4A8175AD-1541-417C-AB86-F3C43392EC8D}" srcOrd="11" destOrd="0" presId="urn:microsoft.com/office/officeart/2005/8/layout/list1"/>
    <dgm:cxn modelId="{E0E1F4FA-34C2-4D40-A58C-6280F144F975}" type="presParOf" srcId="{569D7E7A-9457-4110-BAFF-E4F3ACD79F78}" destId="{7463B9C8-2A0B-45F7-8D50-6D85CC816902}" srcOrd="12" destOrd="0" presId="urn:microsoft.com/office/officeart/2005/8/layout/list1"/>
    <dgm:cxn modelId="{EFD0A27B-3992-45A7-A8C6-6AA4638E8427}" type="presParOf" srcId="{7463B9C8-2A0B-45F7-8D50-6D85CC816902}" destId="{45E62B19-A711-44A9-A5E9-E1EBD6BF3FFB}" srcOrd="0" destOrd="0" presId="urn:microsoft.com/office/officeart/2005/8/layout/list1"/>
    <dgm:cxn modelId="{8CC4F8A9-5A23-49DB-947B-45A280BDD13E}" type="presParOf" srcId="{7463B9C8-2A0B-45F7-8D50-6D85CC816902}" destId="{681D8573-FBC2-4FEC-BF85-1B9208203AB5}" srcOrd="1" destOrd="0" presId="urn:microsoft.com/office/officeart/2005/8/layout/list1"/>
    <dgm:cxn modelId="{DAA92E88-2F9F-444D-B5B6-88001690443F}" type="presParOf" srcId="{569D7E7A-9457-4110-BAFF-E4F3ACD79F78}" destId="{EBFDFA5E-A7A2-4ED5-AB7F-1A3B3345D449}" srcOrd="13" destOrd="0" presId="urn:microsoft.com/office/officeart/2005/8/layout/list1"/>
    <dgm:cxn modelId="{ED96B96F-C2DD-4894-9E9D-56A0495C1C5D}" type="presParOf" srcId="{569D7E7A-9457-4110-BAFF-E4F3ACD79F78}" destId="{1F0E5EE3-8556-4D28-AC3C-9CA8E6B6472F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E1D9C932-102B-47F4-9BBE-1882056F6789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F09A959-BA7F-4688-8120-21DE28C045A1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апреля направляется в контрольно-счетную палату для внешней проверки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3B03A3-D219-4A67-AC61-E12BCF7C14E6}" type="parTrans" cxnId="{78583D9B-0AA9-4C1A-A5FD-968D590FA03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48C7AE9-989F-482E-96A3-6AC8694B7F50}" type="sibTrans" cxnId="{78583D9B-0AA9-4C1A-A5FD-968D590FA03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8492A9B-8A3C-4B89-87A2-D6B0AF172BCC}">
      <dgm:prSet phldrT="[Текст]" custT="1"/>
      <dgm:spPr/>
      <dgm:t>
        <a:bodyPr/>
        <a:lstStyle/>
        <a:p>
          <a:r>
            <a:rPr lang="ru-RU" sz="24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мая направляется в Думу города Покачи Проект решения об утверждении отчета об исполнении бюджета 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72C66B-2EAA-4146-A570-3D7C0D2ABEE7}" type="parTrans" cxnId="{9FCF51E8-9911-41CC-A6F1-26735A73310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6DEEE86-EAEC-4249-A624-0D23871EAC53}" type="sibTrans" cxnId="{9FCF51E8-9911-41CC-A6F1-26735A73310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7DCFF6B-4EC6-4240-9128-481882A27070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Утверждается в течении 30 дней со дня предоставления документов и материалов, результатов внешней проверки и публичных слушаний 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1201B3-FDAD-4A91-A653-5DCE7D5F6FAB}" type="parTrans" cxnId="{A84E691A-3799-4E2E-A5C7-D3A5173762E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2433EAE-5DCF-4199-96CE-1E1806F4E0CA}" type="sibTrans" cxnId="{A84E691A-3799-4E2E-A5C7-D3A5173762E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D6E7BA2-DE8A-4298-A9A1-F1E9C72AD626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Оценка деятельности финансового органа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5A1F06-9A12-4C2C-AD03-05C3FAA30E27}" type="parTrans" cxnId="{370213ED-631D-4140-AA91-18AACA0191BD}">
      <dgm:prSet/>
      <dgm:spPr/>
      <dgm:t>
        <a:bodyPr/>
        <a:lstStyle/>
        <a:p>
          <a:endParaRPr lang="ru-RU"/>
        </a:p>
      </dgm:t>
    </dgm:pt>
    <dgm:pt modelId="{31566B02-9500-43C2-B0D2-C3B51F238C5E}" type="sibTrans" cxnId="{370213ED-631D-4140-AA91-18AACA0191BD}">
      <dgm:prSet/>
      <dgm:spPr/>
      <dgm:t>
        <a:bodyPr/>
        <a:lstStyle/>
        <a:p>
          <a:endParaRPr lang="ru-RU"/>
        </a:p>
      </dgm:t>
    </dgm:pt>
    <dgm:pt modelId="{841624B4-4C7F-4BE6-B15C-F8791A568757}" type="pres">
      <dgm:prSet presAssocID="{E1D9C932-102B-47F4-9BBE-1882056F678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40B196-58F2-45A4-9F9B-A3211B49C1F5}" type="pres">
      <dgm:prSet presAssocID="{E1D9C932-102B-47F4-9BBE-1882056F6789}" presName="dummyMaxCanvas" presStyleCnt="0">
        <dgm:presLayoutVars/>
      </dgm:prSet>
      <dgm:spPr/>
    </dgm:pt>
    <dgm:pt modelId="{E6793E55-9F6D-43A8-A9DA-25D6491937E6}" type="pres">
      <dgm:prSet presAssocID="{E1D9C932-102B-47F4-9BBE-1882056F6789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59981A-22D2-4F76-890D-DE82C39CE931}" type="pres">
      <dgm:prSet presAssocID="{E1D9C932-102B-47F4-9BBE-1882056F6789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3F40D7-31FA-431A-8AD2-5DC265CA6D93}" type="pres">
      <dgm:prSet presAssocID="{E1D9C932-102B-47F4-9BBE-1882056F6789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59879E-2E85-4839-80C3-2941138B09E1}" type="pres">
      <dgm:prSet presAssocID="{E1D9C932-102B-47F4-9BBE-1882056F6789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7F09F8-9D64-47BC-9726-FA09B17CBD07}" type="pres">
      <dgm:prSet presAssocID="{E1D9C932-102B-47F4-9BBE-1882056F6789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716575-0748-4BE1-B74D-CA0411BCAB49}" type="pres">
      <dgm:prSet presAssocID="{E1D9C932-102B-47F4-9BBE-1882056F6789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5BDA2-E765-4CB7-A743-C5757B60B1F4}" type="pres">
      <dgm:prSet presAssocID="{E1D9C932-102B-47F4-9BBE-1882056F6789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36039-175E-4571-AC5C-10120BD86D48}" type="pres">
      <dgm:prSet presAssocID="{E1D9C932-102B-47F4-9BBE-1882056F6789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A66CC6-DB86-4F4A-B7AA-132A12CCCB94}" type="pres">
      <dgm:prSet presAssocID="{E1D9C932-102B-47F4-9BBE-1882056F6789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EFEA11-8A5F-4A63-9425-29ED536D297D}" type="pres">
      <dgm:prSet presAssocID="{E1D9C932-102B-47F4-9BBE-1882056F6789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9E49D3-2393-4988-B1D5-44155C7BDEC1}" type="pres">
      <dgm:prSet presAssocID="{E1D9C932-102B-47F4-9BBE-1882056F6789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3EECD6-1E6C-4886-8D15-7EE9473B093D}" type="presOf" srcId="{9F09A959-BA7F-4688-8120-21DE28C045A1}" destId="{FBC36039-175E-4571-AC5C-10120BD86D48}" srcOrd="1" destOrd="0" presId="urn:microsoft.com/office/officeart/2005/8/layout/vProcess5"/>
    <dgm:cxn modelId="{E67D064F-C205-4C5E-B818-3E5AD6A95218}" type="presOf" srcId="{82433EAE-5DCF-4199-96CE-1E1806F4E0CA}" destId="{4325BDA2-E765-4CB7-A743-C5757B60B1F4}" srcOrd="0" destOrd="0" presId="urn:microsoft.com/office/officeart/2005/8/layout/vProcess5"/>
    <dgm:cxn modelId="{A84E691A-3799-4E2E-A5C7-D3A5173762E0}" srcId="{E1D9C932-102B-47F4-9BBE-1882056F6789}" destId="{B7DCFF6B-4EC6-4240-9128-481882A27070}" srcOrd="2" destOrd="0" parTransId="{391201B3-FDAD-4A91-A653-5DCE7D5F6FAB}" sibTransId="{82433EAE-5DCF-4199-96CE-1E1806F4E0CA}"/>
    <dgm:cxn modelId="{78583D9B-0AA9-4C1A-A5FD-968D590FA030}" srcId="{E1D9C932-102B-47F4-9BBE-1882056F6789}" destId="{9F09A959-BA7F-4688-8120-21DE28C045A1}" srcOrd="0" destOrd="0" parTransId="{3E3B03A3-D219-4A67-AC61-E12BCF7C14E6}" sibTransId="{548C7AE9-989F-482E-96A3-6AC8694B7F50}"/>
    <dgm:cxn modelId="{17961AF6-A197-41C1-9846-0D934EA1FE2C}" type="presOf" srcId="{B7DCFF6B-4EC6-4240-9128-481882A27070}" destId="{E6EFEA11-8A5F-4A63-9425-29ED536D297D}" srcOrd="1" destOrd="0" presId="urn:microsoft.com/office/officeart/2005/8/layout/vProcess5"/>
    <dgm:cxn modelId="{7ED4DCB0-98C1-4F9A-943C-23800731E959}" type="presOf" srcId="{B7DCFF6B-4EC6-4240-9128-481882A27070}" destId="{213F40D7-31FA-431A-8AD2-5DC265CA6D93}" srcOrd="0" destOrd="0" presId="urn:microsoft.com/office/officeart/2005/8/layout/vProcess5"/>
    <dgm:cxn modelId="{4CB3D905-3F01-4E4D-93DE-3A11B5F33C52}" type="presOf" srcId="{A8492A9B-8A3C-4B89-87A2-D6B0AF172BCC}" destId="{54A66CC6-DB86-4F4A-B7AA-132A12CCCB94}" srcOrd="1" destOrd="0" presId="urn:microsoft.com/office/officeart/2005/8/layout/vProcess5"/>
    <dgm:cxn modelId="{9FCF51E8-9911-41CC-A6F1-26735A733101}" srcId="{E1D9C932-102B-47F4-9BBE-1882056F6789}" destId="{A8492A9B-8A3C-4B89-87A2-D6B0AF172BCC}" srcOrd="1" destOrd="0" parTransId="{E772C66B-2EAA-4146-A570-3D7C0D2ABEE7}" sibTransId="{46DEEE86-EAEC-4249-A624-0D23871EAC53}"/>
    <dgm:cxn modelId="{B5767D3E-84C3-4FE5-B700-23F881367088}" type="presOf" srcId="{46DEEE86-EAEC-4249-A624-0D23871EAC53}" destId="{62716575-0748-4BE1-B74D-CA0411BCAB49}" srcOrd="0" destOrd="0" presId="urn:microsoft.com/office/officeart/2005/8/layout/vProcess5"/>
    <dgm:cxn modelId="{C3FA2DBD-525B-4245-8084-082E489D8067}" type="presOf" srcId="{BD6E7BA2-DE8A-4298-A9A1-F1E9C72AD626}" destId="{7759879E-2E85-4839-80C3-2941138B09E1}" srcOrd="0" destOrd="0" presId="urn:microsoft.com/office/officeart/2005/8/layout/vProcess5"/>
    <dgm:cxn modelId="{D95262CB-81B6-4BDD-8341-34BCF504D6FE}" type="presOf" srcId="{A8492A9B-8A3C-4B89-87A2-D6B0AF172BCC}" destId="{1759981A-22D2-4F76-890D-DE82C39CE931}" srcOrd="0" destOrd="0" presId="urn:microsoft.com/office/officeart/2005/8/layout/vProcess5"/>
    <dgm:cxn modelId="{9F76AF00-C8AC-447F-9298-294919D8D2F7}" type="presOf" srcId="{E1D9C932-102B-47F4-9BBE-1882056F6789}" destId="{841624B4-4C7F-4BE6-B15C-F8791A568757}" srcOrd="0" destOrd="0" presId="urn:microsoft.com/office/officeart/2005/8/layout/vProcess5"/>
    <dgm:cxn modelId="{E936099A-5F85-453F-BE68-2E30473CF890}" type="presOf" srcId="{BD6E7BA2-DE8A-4298-A9A1-F1E9C72AD626}" destId="{849E49D3-2393-4988-B1D5-44155C7BDEC1}" srcOrd="1" destOrd="0" presId="urn:microsoft.com/office/officeart/2005/8/layout/vProcess5"/>
    <dgm:cxn modelId="{79551087-268B-41B4-A90B-D7456AA5F05D}" type="presOf" srcId="{548C7AE9-989F-482E-96A3-6AC8694B7F50}" destId="{2C7F09F8-9D64-47BC-9726-FA09B17CBD07}" srcOrd="0" destOrd="0" presId="urn:microsoft.com/office/officeart/2005/8/layout/vProcess5"/>
    <dgm:cxn modelId="{370213ED-631D-4140-AA91-18AACA0191BD}" srcId="{E1D9C932-102B-47F4-9BBE-1882056F6789}" destId="{BD6E7BA2-DE8A-4298-A9A1-F1E9C72AD626}" srcOrd="3" destOrd="0" parTransId="{7F5A1F06-9A12-4C2C-AD03-05C3FAA30E27}" sibTransId="{31566B02-9500-43C2-B0D2-C3B51F238C5E}"/>
    <dgm:cxn modelId="{BED3264F-10ED-42C7-8A02-FB8BB0A26C4B}" type="presOf" srcId="{9F09A959-BA7F-4688-8120-21DE28C045A1}" destId="{E6793E55-9F6D-43A8-A9DA-25D6491937E6}" srcOrd="0" destOrd="0" presId="urn:microsoft.com/office/officeart/2005/8/layout/vProcess5"/>
    <dgm:cxn modelId="{7ADC4141-CAB9-44DA-8235-D75D5A15CFCC}" type="presParOf" srcId="{841624B4-4C7F-4BE6-B15C-F8791A568757}" destId="{1B40B196-58F2-45A4-9F9B-A3211B49C1F5}" srcOrd="0" destOrd="0" presId="urn:microsoft.com/office/officeart/2005/8/layout/vProcess5"/>
    <dgm:cxn modelId="{4DA31F13-4B73-4F3A-9024-45A588120BDE}" type="presParOf" srcId="{841624B4-4C7F-4BE6-B15C-F8791A568757}" destId="{E6793E55-9F6D-43A8-A9DA-25D6491937E6}" srcOrd="1" destOrd="0" presId="urn:microsoft.com/office/officeart/2005/8/layout/vProcess5"/>
    <dgm:cxn modelId="{6BC03FCF-0E73-406E-88E4-873316846745}" type="presParOf" srcId="{841624B4-4C7F-4BE6-B15C-F8791A568757}" destId="{1759981A-22D2-4F76-890D-DE82C39CE931}" srcOrd="2" destOrd="0" presId="urn:microsoft.com/office/officeart/2005/8/layout/vProcess5"/>
    <dgm:cxn modelId="{03EF1CAE-9714-4A5A-847B-4A2BC8D26FEC}" type="presParOf" srcId="{841624B4-4C7F-4BE6-B15C-F8791A568757}" destId="{213F40D7-31FA-431A-8AD2-5DC265CA6D93}" srcOrd="3" destOrd="0" presId="urn:microsoft.com/office/officeart/2005/8/layout/vProcess5"/>
    <dgm:cxn modelId="{D10988F4-5828-4B90-A8B6-E95F0D136981}" type="presParOf" srcId="{841624B4-4C7F-4BE6-B15C-F8791A568757}" destId="{7759879E-2E85-4839-80C3-2941138B09E1}" srcOrd="4" destOrd="0" presId="urn:microsoft.com/office/officeart/2005/8/layout/vProcess5"/>
    <dgm:cxn modelId="{B5F8C88B-F526-49F5-A87F-60B556F81394}" type="presParOf" srcId="{841624B4-4C7F-4BE6-B15C-F8791A568757}" destId="{2C7F09F8-9D64-47BC-9726-FA09B17CBD07}" srcOrd="5" destOrd="0" presId="urn:microsoft.com/office/officeart/2005/8/layout/vProcess5"/>
    <dgm:cxn modelId="{556FA23A-068A-4D7F-9949-5D0318B33232}" type="presParOf" srcId="{841624B4-4C7F-4BE6-B15C-F8791A568757}" destId="{62716575-0748-4BE1-B74D-CA0411BCAB49}" srcOrd="6" destOrd="0" presId="urn:microsoft.com/office/officeart/2005/8/layout/vProcess5"/>
    <dgm:cxn modelId="{E621F64A-AC01-47E9-B1D2-E37C77E40799}" type="presParOf" srcId="{841624B4-4C7F-4BE6-B15C-F8791A568757}" destId="{4325BDA2-E765-4CB7-A743-C5757B60B1F4}" srcOrd="7" destOrd="0" presId="urn:microsoft.com/office/officeart/2005/8/layout/vProcess5"/>
    <dgm:cxn modelId="{4B4F293C-1204-4CC2-9F67-B6645B41809C}" type="presParOf" srcId="{841624B4-4C7F-4BE6-B15C-F8791A568757}" destId="{FBC36039-175E-4571-AC5C-10120BD86D48}" srcOrd="8" destOrd="0" presId="urn:microsoft.com/office/officeart/2005/8/layout/vProcess5"/>
    <dgm:cxn modelId="{07426AD9-EFB2-421C-A0DC-DF76CFE06CF0}" type="presParOf" srcId="{841624B4-4C7F-4BE6-B15C-F8791A568757}" destId="{54A66CC6-DB86-4F4A-B7AA-132A12CCCB94}" srcOrd="9" destOrd="0" presId="urn:microsoft.com/office/officeart/2005/8/layout/vProcess5"/>
    <dgm:cxn modelId="{5DCE96ED-1700-4A89-8ECE-2D6F7CB6C6E1}" type="presParOf" srcId="{841624B4-4C7F-4BE6-B15C-F8791A568757}" destId="{E6EFEA11-8A5F-4A63-9425-29ED536D297D}" srcOrd="10" destOrd="0" presId="urn:microsoft.com/office/officeart/2005/8/layout/vProcess5"/>
    <dgm:cxn modelId="{0E2A25D8-B6C6-4607-B17E-7E2921B0DB78}" type="presParOf" srcId="{841624B4-4C7F-4BE6-B15C-F8791A568757}" destId="{849E49D3-2393-4988-B1D5-44155C7BDEC1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8CE6FD-2E87-4E47-BB67-707BF867A532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F4C688A-92BF-491C-AEEC-7339F1D838D5}">
      <dgm:prSet/>
      <dgm:spPr/>
      <dgm:t>
        <a:bodyPr/>
        <a:lstStyle/>
        <a:p>
          <a:r>
            <a:rPr lang="ru-RU">
              <a:latin typeface="Times New Roman" panose="02020603050405020304" pitchFamily="18" charset="0"/>
              <a:cs typeface="Times New Roman" panose="02020603050405020304" pitchFamily="18" charset="0"/>
            </a:rPr>
            <a:t>глава муниципального образования</a:t>
          </a:r>
        </a:p>
      </dgm:t>
    </dgm:pt>
    <dgm:pt modelId="{A3FC3E0B-2134-47C2-A979-679DCC891A45}" type="parTrans" cxnId="{D2484A53-0D78-4666-AEBA-AA5B62E99948}">
      <dgm:prSet/>
      <dgm:spPr/>
      <dgm:t>
        <a:bodyPr/>
        <a:lstStyle/>
        <a:p>
          <a:endParaRPr lang="ru-RU"/>
        </a:p>
      </dgm:t>
    </dgm:pt>
    <dgm:pt modelId="{A2D694F6-5B02-4A03-B3AF-1C34611902F7}" type="sibTrans" cxnId="{D2484A53-0D78-4666-AEBA-AA5B62E99948}">
      <dgm:prSet/>
      <dgm:spPr/>
      <dgm:t>
        <a:bodyPr/>
        <a:lstStyle/>
        <a:p>
          <a:endParaRPr lang="ru-RU"/>
        </a:p>
      </dgm:t>
    </dgm:pt>
    <dgm:pt modelId="{A846EC78-D384-4723-BB5A-70AF80FDCC5C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представительный орган местного самоуправления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CE308E-06DD-4B37-8128-0568921DE561}" type="parTrans" cxnId="{1647EC69-0196-4819-8B5E-256C0200C72F}">
      <dgm:prSet/>
      <dgm:spPr/>
      <dgm:t>
        <a:bodyPr/>
        <a:lstStyle/>
        <a:p>
          <a:endParaRPr lang="ru-RU"/>
        </a:p>
      </dgm:t>
    </dgm:pt>
    <dgm:pt modelId="{B62883EC-CD77-482D-A08B-93774386F035}" type="sibTrans" cxnId="{1647EC69-0196-4819-8B5E-256C0200C72F}">
      <dgm:prSet/>
      <dgm:spPr/>
      <dgm:t>
        <a:bodyPr/>
        <a:lstStyle/>
        <a:p>
          <a:endParaRPr lang="ru-RU"/>
        </a:p>
      </dgm:t>
    </dgm:pt>
    <dgm:pt modelId="{7634FE49-E23C-4C56-9227-8E9D96C33B97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исполнительно-распорядительный орган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34BFE0-186E-44EF-9F63-54103AB102F2}" type="parTrans" cxnId="{0455BAFD-ED10-4C0A-88BD-D547918F7EEB}">
      <dgm:prSet/>
      <dgm:spPr/>
      <dgm:t>
        <a:bodyPr/>
        <a:lstStyle/>
        <a:p>
          <a:endParaRPr lang="ru-RU"/>
        </a:p>
      </dgm:t>
    </dgm:pt>
    <dgm:pt modelId="{7FC66203-F8CC-4B0E-ADB8-3B28EDA1BE60}" type="sibTrans" cxnId="{0455BAFD-ED10-4C0A-88BD-D547918F7EEB}">
      <dgm:prSet/>
      <dgm:spPr/>
      <dgm:t>
        <a:bodyPr/>
        <a:lstStyle/>
        <a:p>
          <a:endParaRPr lang="ru-RU"/>
        </a:p>
      </dgm:t>
    </dgm:pt>
    <dgm:pt modelId="{AC1EFDAD-8382-49D9-B68F-622ABD30C95F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761C41-E37B-4F5B-9F89-4DFF0AD3A480}" type="parTrans" cxnId="{78B3FB9F-DF91-4518-A5A3-013C236ED89F}">
      <dgm:prSet/>
      <dgm:spPr/>
      <dgm:t>
        <a:bodyPr/>
        <a:lstStyle/>
        <a:p>
          <a:endParaRPr lang="ru-RU"/>
        </a:p>
      </dgm:t>
    </dgm:pt>
    <dgm:pt modelId="{59320E88-C1F6-452F-BAB9-27E6CB24D91B}" type="sibTrans" cxnId="{78B3FB9F-DF91-4518-A5A3-013C236ED89F}">
      <dgm:prSet/>
      <dgm:spPr/>
      <dgm:t>
        <a:bodyPr/>
        <a:lstStyle/>
        <a:p>
          <a:endParaRPr lang="ru-RU"/>
        </a:p>
      </dgm:t>
    </dgm:pt>
    <dgm:pt modelId="{AEBC4286-31C2-4A19-AF93-3B8DD7D4775D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главные администраторы бюджетных средств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DCC1CE-2473-475B-9358-FA124D97BA86}" type="parTrans" cxnId="{3CEBB6ED-03D0-4E86-9607-477C6EF35775}">
      <dgm:prSet/>
      <dgm:spPr/>
      <dgm:t>
        <a:bodyPr/>
        <a:lstStyle/>
        <a:p>
          <a:endParaRPr lang="ru-RU"/>
        </a:p>
      </dgm:t>
    </dgm:pt>
    <dgm:pt modelId="{D62273CF-7A22-46E6-AE51-E866FFF9A090}" type="sibTrans" cxnId="{3CEBB6ED-03D0-4E86-9607-477C6EF35775}">
      <dgm:prSet/>
      <dgm:spPr/>
      <dgm:t>
        <a:bodyPr/>
        <a:lstStyle/>
        <a:p>
          <a:endParaRPr lang="ru-RU"/>
        </a:p>
      </dgm:t>
    </dgm:pt>
    <dgm:pt modelId="{45F0CF6A-C3B6-4C35-96D5-F7C52DA02348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получатели бюджетных средств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578279-4FBB-4CFB-8D4C-F57ED5D3DBA6}" type="parTrans" cxnId="{0342F7BD-56D0-408F-99F4-718714AC3C2C}">
      <dgm:prSet/>
      <dgm:spPr/>
      <dgm:t>
        <a:bodyPr/>
        <a:lstStyle/>
        <a:p>
          <a:endParaRPr lang="ru-RU"/>
        </a:p>
      </dgm:t>
    </dgm:pt>
    <dgm:pt modelId="{9065466D-1A6A-4430-B8C6-6159253F7A6E}" type="sibTrans" cxnId="{0342F7BD-56D0-408F-99F4-718714AC3C2C}">
      <dgm:prSet/>
      <dgm:spPr/>
      <dgm:t>
        <a:bodyPr/>
        <a:lstStyle/>
        <a:p>
          <a:endParaRPr lang="ru-RU"/>
        </a:p>
      </dgm:t>
    </dgm:pt>
    <dgm:pt modelId="{9277D61C-E9B4-4A03-9B05-E26389DA3F51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участники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37A444-0FD8-43E2-9B30-38BF3FD15010}" type="parTrans" cxnId="{F32D3792-D7AC-4934-BF46-719EB59EBF95}">
      <dgm:prSet/>
      <dgm:spPr/>
      <dgm:t>
        <a:bodyPr/>
        <a:lstStyle/>
        <a:p>
          <a:endParaRPr lang="ru-RU"/>
        </a:p>
      </dgm:t>
    </dgm:pt>
    <dgm:pt modelId="{3D00872F-EE13-428E-B7ED-8D3F10F0F790}" type="sibTrans" cxnId="{F32D3792-D7AC-4934-BF46-719EB59EBF95}">
      <dgm:prSet/>
      <dgm:spPr/>
      <dgm:t>
        <a:bodyPr/>
        <a:lstStyle/>
        <a:p>
          <a:endParaRPr lang="ru-RU"/>
        </a:p>
      </dgm:t>
    </dgm:pt>
    <dgm:pt modelId="{E2CFAE24-1395-475A-8435-2C456A0484B3}" type="pres">
      <dgm:prSet presAssocID="{B78CE6FD-2E87-4E47-BB67-707BF867A53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D58ADD3-86EF-456D-B509-F64CB84CF668}" type="pres">
      <dgm:prSet presAssocID="{B78CE6FD-2E87-4E47-BB67-707BF867A532}" presName="Name1" presStyleCnt="0"/>
      <dgm:spPr/>
      <dgm:t>
        <a:bodyPr/>
        <a:lstStyle/>
        <a:p>
          <a:endParaRPr lang="ru-RU"/>
        </a:p>
      </dgm:t>
    </dgm:pt>
    <dgm:pt modelId="{D3F66B44-A3AA-4F15-8FD9-2A3A0378391F}" type="pres">
      <dgm:prSet presAssocID="{B78CE6FD-2E87-4E47-BB67-707BF867A532}" presName="cycle" presStyleCnt="0"/>
      <dgm:spPr/>
      <dgm:t>
        <a:bodyPr/>
        <a:lstStyle/>
        <a:p>
          <a:endParaRPr lang="ru-RU"/>
        </a:p>
      </dgm:t>
    </dgm:pt>
    <dgm:pt modelId="{90F38DE2-9F99-4054-A26D-CC3E01C820CF}" type="pres">
      <dgm:prSet presAssocID="{B78CE6FD-2E87-4E47-BB67-707BF867A532}" presName="srcNode" presStyleLbl="node1" presStyleIdx="0" presStyleCnt="7"/>
      <dgm:spPr/>
      <dgm:t>
        <a:bodyPr/>
        <a:lstStyle/>
        <a:p>
          <a:endParaRPr lang="ru-RU"/>
        </a:p>
      </dgm:t>
    </dgm:pt>
    <dgm:pt modelId="{2D2CF0AC-CFD1-4434-BCB8-A95207C8723F}" type="pres">
      <dgm:prSet presAssocID="{B78CE6FD-2E87-4E47-BB67-707BF867A532}" presName="conn" presStyleLbl="parChTrans1D2" presStyleIdx="0" presStyleCnt="1"/>
      <dgm:spPr/>
      <dgm:t>
        <a:bodyPr/>
        <a:lstStyle/>
        <a:p>
          <a:endParaRPr lang="ru-RU"/>
        </a:p>
      </dgm:t>
    </dgm:pt>
    <dgm:pt modelId="{7EFFEE17-EFE6-4FCA-9D24-D29E563767D5}" type="pres">
      <dgm:prSet presAssocID="{B78CE6FD-2E87-4E47-BB67-707BF867A532}" presName="extraNode" presStyleLbl="node1" presStyleIdx="0" presStyleCnt="7"/>
      <dgm:spPr/>
      <dgm:t>
        <a:bodyPr/>
        <a:lstStyle/>
        <a:p>
          <a:endParaRPr lang="ru-RU"/>
        </a:p>
      </dgm:t>
    </dgm:pt>
    <dgm:pt modelId="{7328F7AA-97EF-41E7-82C7-15CE41EBB834}" type="pres">
      <dgm:prSet presAssocID="{B78CE6FD-2E87-4E47-BB67-707BF867A532}" presName="dstNode" presStyleLbl="node1" presStyleIdx="0" presStyleCnt="7"/>
      <dgm:spPr/>
      <dgm:t>
        <a:bodyPr/>
        <a:lstStyle/>
        <a:p>
          <a:endParaRPr lang="ru-RU"/>
        </a:p>
      </dgm:t>
    </dgm:pt>
    <dgm:pt modelId="{D7F8A05F-CD0D-4A5F-89FB-A4EB5FD54DCB}" type="pres">
      <dgm:prSet presAssocID="{3F4C688A-92BF-491C-AEEC-7339F1D838D5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14046A-BD15-4430-B56E-BD916D5E5B70}" type="pres">
      <dgm:prSet presAssocID="{3F4C688A-92BF-491C-AEEC-7339F1D838D5}" presName="accent_1" presStyleCnt="0"/>
      <dgm:spPr/>
      <dgm:t>
        <a:bodyPr/>
        <a:lstStyle/>
        <a:p>
          <a:endParaRPr lang="ru-RU"/>
        </a:p>
      </dgm:t>
    </dgm:pt>
    <dgm:pt modelId="{1F44997A-8241-4877-89BE-F494E1B81091}" type="pres">
      <dgm:prSet presAssocID="{3F4C688A-92BF-491C-AEEC-7339F1D838D5}" presName="accentRepeatNode" presStyleLbl="solidFgAcc1" presStyleIdx="0" presStyleCnt="7"/>
      <dgm:spPr/>
      <dgm:t>
        <a:bodyPr/>
        <a:lstStyle/>
        <a:p>
          <a:endParaRPr lang="ru-RU"/>
        </a:p>
      </dgm:t>
    </dgm:pt>
    <dgm:pt modelId="{D8934E89-6650-4768-9D74-26C4B308B41C}" type="pres">
      <dgm:prSet presAssocID="{A846EC78-D384-4723-BB5A-70AF80FDCC5C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8F8FC8-E7F9-4F05-820C-E028256C84B9}" type="pres">
      <dgm:prSet presAssocID="{A846EC78-D384-4723-BB5A-70AF80FDCC5C}" presName="accent_2" presStyleCnt="0"/>
      <dgm:spPr/>
      <dgm:t>
        <a:bodyPr/>
        <a:lstStyle/>
        <a:p>
          <a:endParaRPr lang="ru-RU"/>
        </a:p>
      </dgm:t>
    </dgm:pt>
    <dgm:pt modelId="{0A8C8898-6DAA-4BD5-B051-9245B20FE050}" type="pres">
      <dgm:prSet presAssocID="{A846EC78-D384-4723-BB5A-70AF80FDCC5C}" presName="accentRepeatNode" presStyleLbl="solidFgAcc1" presStyleIdx="1" presStyleCnt="7"/>
      <dgm:spPr/>
      <dgm:t>
        <a:bodyPr/>
        <a:lstStyle/>
        <a:p>
          <a:endParaRPr lang="ru-RU"/>
        </a:p>
      </dgm:t>
    </dgm:pt>
    <dgm:pt modelId="{A987DC6B-CA89-468F-A3DE-6C002FD3393F}" type="pres">
      <dgm:prSet presAssocID="{7634FE49-E23C-4C56-9227-8E9D96C33B97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F4AC7F-8D0A-4ABA-A9BA-08D1C894EE98}" type="pres">
      <dgm:prSet presAssocID="{7634FE49-E23C-4C56-9227-8E9D96C33B97}" presName="accent_3" presStyleCnt="0"/>
      <dgm:spPr/>
      <dgm:t>
        <a:bodyPr/>
        <a:lstStyle/>
        <a:p>
          <a:endParaRPr lang="ru-RU"/>
        </a:p>
      </dgm:t>
    </dgm:pt>
    <dgm:pt modelId="{2C275E9B-AC44-4111-A442-8B0188ED2490}" type="pres">
      <dgm:prSet presAssocID="{7634FE49-E23C-4C56-9227-8E9D96C33B97}" presName="accentRepeatNode" presStyleLbl="solidFgAcc1" presStyleIdx="2" presStyleCnt="7"/>
      <dgm:spPr/>
      <dgm:t>
        <a:bodyPr/>
        <a:lstStyle/>
        <a:p>
          <a:endParaRPr lang="ru-RU"/>
        </a:p>
      </dgm:t>
    </dgm:pt>
    <dgm:pt modelId="{CA3C4B13-0410-4BC4-9AC5-6292D5E82968}" type="pres">
      <dgm:prSet presAssocID="{AC1EFDAD-8382-49D9-B68F-622ABD30C95F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07A11F-AE2E-40FB-A5DC-C28CADB76F65}" type="pres">
      <dgm:prSet presAssocID="{AC1EFDAD-8382-49D9-B68F-622ABD30C95F}" presName="accent_4" presStyleCnt="0"/>
      <dgm:spPr/>
      <dgm:t>
        <a:bodyPr/>
        <a:lstStyle/>
        <a:p>
          <a:endParaRPr lang="ru-RU"/>
        </a:p>
      </dgm:t>
    </dgm:pt>
    <dgm:pt modelId="{9E05381C-F71D-41F7-9219-092788A3C493}" type="pres">
      <dgm:prSet presAssocID="{AC1EFDAD-8382-49D9-B68F-622ABD30C95F}" presName="accentRepeatNode" presStyleLbl="solidFgAcc1" presStyleIdx="3" presStyleCnt="7"/>
      <dgm:spPr/>
      <dgm:t>
        <a:bodyPr/>
        <a:lstStyle/>
        <a:p>
          <a:endParaRPr lang="ru-RU"/>
        </a:p>
      </dgm:t>
    </dgm:pt>
    <dgm:pt modelId="{FAF32058-8832-4120-BEBC-1A5EDDBEFD0A}" type="pres">
      <dgm:prSet presAssocID="{AEBC4286-31C2-4A19-AF93-3B8DD7D4775D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12A0CD-5BC8-41FE-95FD-FA97AE51B367}" type="pres">
      <dgm:prSet presAssocID="{AEBC4286-31C2-4A19-AF93-3B8DD7D4775D}" presName="accent_5" presStyleCnt="0"/>
      <dgm:spPr/>
      <dgm:t>
        <a:bodyPr/>
        <a:lstStyle/>
        <a:p>
          <a:endParaRPr lang="ru-RU"/>
        </a:p>
      </dgm:t>
    </dgm:pt>
    <dgm:pt modelId="{DFAFEE5E-B536-4369-906F-350460F4FD99}" type="pres">
      <dgm:prSet presAssocID="{AEBC4286-31C2-4A19-AF93-3B8DD7D4775D}" presName="accentRepeatNode" presStyleLbl="solidFgAcc1" presStyleIdx="4" presStyleCnt="7"/>
      <dgm:spPr/>
      <dgm:t>
        <a:bodyPr/>
        <a:lstStyle/>
        <a:p>
          <a:endParaRPr lang="ru-RU"/>
        </a:p>
      </dgm:t>
    </dgm:pt>
    <dgm:pt modelId="{7CE6E023-4B5C-4A9B-BED7-E1CCA6BC681D}" type="pres">
      <dgm:prSet presAssocID="{45F0CF6A-C3B6-4C35-96D5-F7C52DA02348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B3B0C6-5693-4CDA-9211-05303F6DB504}" type="pres">
      <dgm:prSet presAssocID="{45F0CF6A-C3B6-4C35-96D5-F7C52DA02348}" presName="accent_6" presStyleCnt="0"/>
      <dgm:spPr/>
      <dgm:t>
        <a:bodyPr/>
        <a:lstStyle/>
        <a:p>
          <a:endParaRPr lang="ru-RU"/>
        </a:p>
      </dgm:t>
    </dgm:pt>
    <dgm:pt modelId="{D43A705F-DAA6-48AC-8B41-1026ED194D0A}" type="pres">
      <dgm:prSet presAssocID="{45F0CF6A-C3B6-4C35-96D5-F7C52DA02348}" presName="accentRepeatNode" presStyleLbl="solidFgAcc1" presStyleIdx="5" presStyleCnt="7"/>
      <dgm:spPr/>
      <dgm:t>
        <a:bodyPr/>
        <a:lstStyle/>
        <a:p>
          <a:endParaRPr lang="ru-RU"/>
        </a:p>
      </dgm:t>
    </dgm:pt>
    <dgm:pt modelId="{4C9BA2C1-CE5B-4E7B-AEF3-336038745AAF}" type="pres">
      <dgm:prSet presAssocID="{9277D61C-E9B4-4A03-9B05-E26389DA3F51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1EC1F-DE89-4B49-9861-CB5FFB4929B0}" type="pres">
      <dgm:prSet presAssocID="{9277D61C-E9B4-4A03-9B05-E26389DA3F51}" presName="accent_7" presStyleCnt="0"/>
      <dgm:spPr/>
      <dgm:t>
        <a:bodyPr/>
        <a:lstStyle/>
        <a:p>
          <a:endParaRPr lang="ru-RU"/>
        </a:p>
      </dgm:t>
    </dgm:pt>
    <dgm:pt modelId="{4662F211-F701-4DD4-B8B3-6F2EF11EBAF2}" type="pres">
      <dgm:prSet presAssocID="{9277D61C-E9B4-4A03-9B05-E26389DA3F51}" presName="accentRepeatNode" presStyleLbl="solidFgAcc1" presStyleIdx="6" presStyleCnt="7"/>
      <dgm:spPr/>
      <dgm:t>
        <a:bodyPr/>
        <a:lstStyle/>
        <a:p>
          <a:endParaRPr lang="ru-RU"/>
        </a:p>
      </dgm:t>
    </dgm:pt>
  </dgm:ptLst>
  <dgm:cxnLst>
    <dgm:cxn modelId="{0342F7BD-56D0-408F-99F4-718714AC3C2C}" srcId="{B78CE6FD-2E87-4E47-BB67-707BF867A532}" destId="{45F0CF6A-C3B6-4C35-96D5-F7C52DA02348}" srcOrd="5" destOrd="0" parTransId="{6E578279-4FBB-4CFB-8D4C-F57ED5D3DBA6}" sibTransId="{9065466D-1A6A-4430-B8C6-6159253F7A6E}"/>
    <dgm:cxn modelId="{0DFE2F56-AC9B-4462-9112-A40046D3A409}" type="presOf" srcId="{7634FE49-E23C-4C56-9227-8E9D96C33B97}" destId="{A987DC6B-CA89-468F-A3DE-6C002FD3393F}" srcOrd="0" destOrd="0" presId="urn:microsoft.com/office/officeart/2008/layout/VerticalCurvedList"/>
    <dgm:cxn modelId="{2A577343-F502-4EEB-940D-C709EB58C2C0}" type="presOf" srcId="{AC1EFDAD-8382-49D9-B68F-622ABD30C95F}" destId="{CA3C4B13-0410-4BC4-9AC5-6292D5E82968}" srcOrd="0" destOrd="0" presId="urn:microsoft.com/office/officeart/2008/layout/VerticalCurvedList"/>
    <dgm:cxn modelId="{65B3954F-A69D-460F-BD88-6A4E02CF9F9C}" type="presOf" srcId="{B78CE6FD-2E87-4E47-BB67-707BF867A532}" destId="{E2CFAE24-1395-475A-8435-2C456A0484B3}" srcOrd="0" destOrd="0" presId="urn:microsoft.com/office/officeart/2008/layout/VerticalCurvedList"/>
    <dgm:cxn modelId="{66EDA8BB-E650-4F53-BC87-6C1CA7F056BB}" type="presOf" srcId="{9277D61C-E9B4-4A03-9B05-E26389DA3F51}" destId="{4C9BA2C1-CE5B-4E7B-AEF3-336038745AAF}" srcOrd="0" destOrd="0" presId="urn:microsoft.com/office/officeart/2008/layout/VerticalCurvedList"/>
    <dgm:cxn modelId="{0455BAFD-ED10-4C0A-88BD-D547918F7EEB}" srcId="{B78CE6FD-2E87-4E47-BB67-707BF867A532}" destId="{7634FE49-E23C-4C56-9227-8E9D96C33B97}" srcOrd="2" destOrd="0" parTransId="{9634BFE0-186E-44EF-9F63-54103AB102F2}" sibTransId="{7FC66203-F8CC-4B0E-ADB8-3B28EDA1BE60}"/>
    <dgm:cxn modelId="{11BB9B4D-4037-4D3F-8152-652C6734C379}" type="presOf" srcId="{A846EC78-D384-4723-BB5A-70AF80FDCC5C}" destId="{D8934E89-6650-4768-9D74-26C4B308B41C}" srcOrd="0" destOrd="0" presId="urn:microsoft.com/office/officeart/2008/layout/VerticalCurvedList"/>
    <dgm:cxn modelId="{78B3FB9F-DF91-4518-A5A3-013C236ED89F}" srcId="{B78CE6FD-2E87-4E47-BB67-707BF867A532}" destId="{AC1EFDAD-8382-49D9-B68F-622ABD30C95F}" srcOrd="3" destOrd="0" parTransId="{2E761C41-E37B-4F5B-9F89-4DFF0AD3A480}" sibTransId="{59320E88-C1F6-452F-BAB9-27E6CB24D91B}"/>
    <dgm:cxn modelId="{F32D3792-D7AC-4934-BF46-719EB59EBF95}" srcId="{B78CE6FD-2E87-4E47-BB67-707BF867A532}" destId="{9277D61C-E9B4-4A03-9B05-E26389DA3F51}" srcOrd="6" destOrd="0" parTransId="{6137A444-0FD8-43E2-9B30-38BF3FD15010}" sibTransId="{3D00872F-EE13-428E-B7ED-8D3F10F0F790}"/>
    <dgm:cxn modelId="{D2484A53-0D78-4666-AEBA-AA5B62E99948}" srcId="{B78CE6FD-2E87-4E47-BB67-707BF867A532}" destId="{3F4C688A-92BF-491C-AEEC-7339F1D838D5}" srcOrd="0" destOrd="0" parTransId="{A3FC3E0B-2134-47C2-A979-679DCC891A45}" sibTransId="{A2D694F6-5B02-4A03-B3AF-1C34611902F7}"/>
    <dgm:cxn modelId="{887E7DC4-9D08-46BF-84C6-D68CB486CF38}" type="presOf" srcId="{45F0CF6A-C3B6-4C35-96D5-F7C52DA02348}" destId="{7CE6E023-4B5C-4A9B-BED7-E1CCA6BC681D}" srcOrd="0" destOrd="0" presId="urn:microsoft.com/office/officeart/2008/layout/VerticalCurvedList"/>
    <dgm:cxn modelId="{3CEBB6ED-03D0-4E86-9607-477C6EF35775}" srcId="{B78CE6FD-2E87-4E47-BB67-707BF867A532}" destId="{AEBC4286-31C2-4A19-AF93-3B8DD7D4775D}" srcOrd="4" destOrd="0" parTransId="{30DCC1CE-2473-475B-9358-FA124D97BA86}" sibTransId="{D62273CF-7A22-46E6-AE51-E866FFF9A090}"/>
    <dgm:cxn modelId="{5947E12A-4C55-49FD-BFD2-206D907D1907}" type="presOf" srcId="{A2D694F6-5B02-4A03-B3AF-1C34611902F7}" destId="{2D2CF0AC-CFD1-4434-BCB8-A95207C8723F}" srcOrd="0" destOrd="0" presId="urn:microsoft.com/office/officeart/2008/layout/VerticalCurvedList"/>
    <dgm:cxn modelId="{139C7FF4-B89A-420F-BE22-67902CCDF186}" type="presOf" srcId="{AEBC4286-31C2-4A19-AF93-3B8DD7D4775D}" destId="{FAF32058-8832-4120-BEBC-1A5EDDBEFD0A}" srcOrd="0" destOrd="0" presId="urn:microsoft.com/office/officeart/2008/layout/VerticalCurvedList"/>
    <dgm:cxn modelId="{1647EC69-0196-4819-8B5E-256C0200C72F}" srcId="{B78CE6FD-2E87-4E47-BB67-707BF867A532}" destId="{A846EC78-D384-4723-BB5A-70AF80FDCC5C}" srcOrd="1" destOrd="0" parTransId="{7BCE308E-06DD-4B37-8128-0568921DE561}" sibTransId="{B62883EC-CD77-482D-A08B-93774386F035}"/>
    <dgm:cxn modelId="{1043453D-9C3B-4BC8-9524-72831BF414F8}" type="presOf" srcId="{3F4C688A-92BF-491C-AEEC-7339F1D838D5}" destId="{D7F8A05F-CD0D-4A5F-89FB-A4EB5FD54DCB}" srcOrd="0" destOrd="0" presId="urn:microsoft.com/office/officeart/2008/layout/VerticalCurvedList"/>
    <dgm:cxn modelId="{9478C80C-83B2-4772-B115-16107E03990A}" type="presParOf" srcId="{E2CFAE24-1395-475A-8435-2C456A0484B3}" destId="{DD58ADD3-86EF-456D-B509-F64CB84CF668}" srcOrd="0" destOrd="0" presId="urn:microsoft.com/office/officeart/2008/layout/VerticalCurvedList"/>
    <dgm:cxn modelId="{9A3742A4-A962-44E4-979C-4088142D8FEF}" type="presParOf" srcId="{DD58ADD3-86EF-456D-B509-F64CB84CF668}" destId="{D3F66B44-A3AA-4F15-8FD9-2A3A0378391F}" srcOrd="0" destOrd="0" presId="urn:microsoft.com/office/officeart/2008/layout/VerticalCurvedList"/>
    <dgm:cxn modelId="{2FB84E01-6AC0-4060-92BD-93CFB65F784C}" type="presParOf" srcId="{D3F66B44-A3AA-4F15-8FD9-2A3A0378391F}" destId="{90F38DE2-9F99-4054-A26D-CC3E01C820CF}" srcOrd="0" destOrd="0" presId="urn:microsoft.com/office/officeart/2008/layout/VerticalCurvedList"/>
    <dgm:cxn modelId="{BAD000A5-A960-4CF8-BE1B-8935C82ADB26}" type="presParOf" srcId="{D3F66B44-A3AA-4F15-8FD9-2A3A0378391F}" destId="{2D2CF0AC-CFD1-4434-BCB8-A95207C8723F}" srcOrd="1" destOrd="0" presId="urn:microsoft.com/office/officeart/2008/layout/VerticalCurvedList"/>
    <dgm:cxn modelId="{0065045F-DE04-49ED-813A-43202D5D24E1}" type="presParOf" srcId="{D3F66B44-A3AA-4F15-8FD9-2A3A0378391F}" destId="{7EFFEE17-EFE6-4FCA-9D24-D29E563767D5}" srcOrd="2" destOrd="0" presId="urn:microsoft.com/office/officeart/2008/layout/VerticalCurvedList"/>
    <dgm:cxn modelId="{91BB3254-16C7-40C0-B19C-342299D7D554}" type="presParOf" srcId="{D3F66B44-A3AA-4F15-8FD9-2A3A0378391F}" destId="{7328F7AA-97EF-41E7-82C7-15CE41EBB834}" srcOrd="3" destOrd="0" presId="urn:microsoft.com/office/officeart/2008/layout/VerticalCurvedList"/>
    <dgm:cxn modelId="{34DB4176-E8E9-475E-9144-48A7DB0C9161}" type="presParOf" srcId="{DD58ADD3-86EF-456D-B509-F64CB84CF668}" destId="{D7F8A05F-CD0D-4A5F-89FB-A4EB5FD54DCB}" srcOrd="1" destOrd="0" presId="urn:microsoft.com/office/officeart/2008/layout/VerticalCurvedList"/>
    <dgm:cxn modelId="{196C72F5-B5F9-4D06-9E4C-F74C8C37D59E}" type="presParOf" srcId="{DD58ADD3-86EF-456D-B509-F64CB84CF668}" destId="{DE14046A-BD15-4430-B56E-BD916D5E5B70}" srcOrd="2" destOrd="0" presId="urn:microsoft.com/office/officeart/2008/layout/VerticalCurvedList"/>
    <dgm:cxn modelId="{6A937E5C-A5A3-40E7-9FE9-867B21FFEE44}" type="presParOf" srcId="{DE14046A-BD15-4430-B56E-BD916D5E5B70}" destId="{1F44997A-8241-4877-89BE-F494E1B81091}" srcOrd="0" destOrd="0" presId="urn:microsoft.com/office/officeart/2008/layout/VerticalCurvedList"/>
    <dgm:cxn modelId="{D6695BAE-F6A4-4254-A895-0CAD7EE3F4D9}" type="presParOf" srcId="{DD58ADD3-86EF-456D-B509-F64CB84CF668}" destId="{D8934E89-6650-4768-9D74-26C4B308B41C}" srcOrd="3" destOrd="0" presId="urn:microsoft.com/office/officeart/2008/layout/VerticalCurvedList"/>
    <dgm:cxn modelId="{9B49E524-A442-47F5-B72E-7C26D9EC5D52}" type="presParOf" srcId="{DD58ADD3-86EF-456D-B509-F64CB84CF668}" destId="{4D8F8FC8-E7F9-4F05-820C-E028256C84B9}" srcOrd="4" destOrd="0" presId="urn:microsoft.com/office/officeart/2008/layout/VerticalCurvedList"/>
    <dgm:cxn modelId="{B3AD49B8-3145-482F-A61A-7A817C377E50}" type="presParOf" srcId="{4D8F8FC8-E7F9-4F05-820C-E028256C84B9}" destId="{0A8C8898-6DAA-4BD5-B051-9245B20FE050}" srcOrd="0" destOrd="0" presId="urn:microsoft.com/office/officeart/2008/layout/VerticalCurvedList"/>
    <dgm:cxn modelId="{BCAAD4C8-08F5-4031-8DB1-13825ECE4302}" type="presParOf" srcId="{DD58ADD3-86EF-456D-B509-F64CB84CF668}" destId="{A987DC6B-CA89-468F-A3DE-6C002FD3393F}" srcOrd="5" destOrd="0" presId="urn:microsoft.com/office/officeart/2008/layout/VerticalCurvedList"/>
    <dgm:cxn modelId="{15590DFB-A3CB-42FC-B2B8-E5031CCE922F}" type="presParOf" srcId="{DD58ADD3-86EF-456D-B509-F64CB84CF668}" destId="{16F4AC7F-8D0A-4ABA-A9BA-08D1C894EE98}" srcOrd="6" destOrd="0" presId="urn:microsoft.com/office/officeart/2008/layout/VerticalCurvedList"/>
    <dgm:cxn modelId="{FD72CF4F-1A2A-4E98-94C7-0FA1A64FF2A8}" type="presParOf" srcId="{16F4AC7F-8D0A-4ABA-A9BA-08D1C894EE98}" destId="{2C275E9B-AC44-4111-A442-8B0188ED2490}" srcOrd="0" destOrd="0" presId="urn:microsoft.com/office/officeart/2008/layout/VerticalCurvedList"/>
    <dgm:cxn modelId="{A763EEC3-174F-4529-B379-316D40360A2D}" type="presParOf" srcId="{DD58ADD3-86EF-456D-B509-F64CB84CF668}" destId="{CA3C4B13-0410-4BC4-9AC5-6292D5E82968}" srcOrd="7" destOrd="0" presId="urn:microsoft.com/office/officeart/2008/layout/VerticalCurvedList"/>
    <dgm:cxn modelId="{9BF5414E-D028-458D-805D-D6F097DA32BB}" type="presParOf" srcId="{DD58ADD3-86EF-456D-B509-F64CB84CF668}" destId="{4D07A11F-AE2E-40FB-A5DC-C28CADB76F65}" srcOrd="8" destOrd="0" presId="urn:microsoft.com/office/officeart/2008/layout/VerticalCurvedList"/>
    <dgm:cxn modelId="{221B7D21-B9F3-4273-A61D-FECF9A66C75B}" type="presParOf" srcId="{4D07A11F-AE2E-40FB-A5DC-C28CADB76F65}" destId="{9E05381C-F71D-41F7-9219-092788A3C493}" srcOrd="0" destOrd="0" presId="urn:microsoft.com/office/officeart/2008/layout/VerticalCurvedList"/>
    <dgm:cxn modelId="{39763249-612E-4C44-8D19-6575BB1F8AFB}" type="presParOf" srcId="{DD58ADD3-86EF-456D-B509-F64CB84CF668}" destId="{FAF32058-8832-4120-BEBC-1A5EDDBEFD0A}" srcOrd="9" destOrd="0" presId="urn:microsoft.com/office/officeart/2008/layout/VerticalCurvedList"/>
    <dgm:cxn modelId="{66888CEC-81CB-4A1B-A0D0-A2F4ABBBC117}" type="presParOf" srcId="{DD58ADD3-86EF-456D-B509-F64CB84CF668}" destId="{A312A0CD-5BC8-41FE-95FD-FA97AE51B367}" srcOrd="10" destOrd="0" presId="urn:microsoft.com/office/officeart/2008/layout/VerticalCurvedList"/>
    <dgm:cxn modelId="{77A823C4-FDE6-4006-9CCA-6A491C00AC95}" type="presParOf" srcId="{A312A0CD-5BC8-41FE-95FD-FA97AE51B367}" destId="{DFAFEE5E-B536-4369-906F-350460F4FD99}" srcOrd="0" destOrd="0" presId="urn:microsoft.com/office/officeart/2008/layout/VerticalCurvedList"/>
    <dgm:cxn modelId="{BA171E61-068E-40E3-9C50-6120A3A6812C}" type="presParOf" srcId="{DD58ADD3-86EF-456D-B509-F64CB84CF668}" destId="{7CE6E023-4B5C-4A9B-BED7-E1CCA6BC681D}" srcOrd="11" destOrd="0" presId="urn:microsoft.com/office/officeart/2008/layout/VerticalCurvedList"/>
    <dgm:cxn modelId="{F9B8935D-29BF-434B-82C6-441D5DD75AC8}" type="presParOf" srcId="{DD58ADD3-86EF-456D-B509-F64CB84CF668}" destId="{1AB3B0C6-5693-4CDA-9211-05303F6DB504}" srcOrd="12" destOrd="0" presId="urn:microsoft.com/office/officeart/2008/layout/VerticalCurvedList"/>
    <dgm:cxn modelId="{11B4746E-511E-4685-BB80-F1182490C27D}" type="presParOf" srcId="{1AB3B0C6-5693-4CDA-9211-05303F6DB504}" destId="{D43A705F-DAA6-48AC-8B41-1026ED194D0A}" srcOrd="0" destOrd="0" presId="urn:microsoft.com/office/officeart/2008/layout/VerticalCurvedList"/>
    <dgm:cxn modelId="{34380D28-654C-4445-8BE2-F24BA9E658DA}" type="presParOf" srcId="{DD58ADD3-86EF-456D-B509-F64CB84CF668}" destId="{4C9BA2C1-CE5B-4E7B-AEF3-336038745AAF}" srcOrd="13" destOrd="0" presId="urn:microsoft.com/office/officeart/2008/layout/VerticalCurvedList"/>
    <dgm:cxn modelId="{7E664B7F-0CB1-450D-B65B-9011C64DE33B}" type="presParOf" srcId="{DD58ADD3-86EF-456D-B509-F64CB84CF668}" destId="{8FC1EC1F-DE89-4B49-9861-CB5FFB4929B0}" srcOrd="14" destOrd="0" presId="urn:microsoft.com/office/officeart/2008/layout/VerticalCurvedList"/>
    <dgm:cxn modelId="{011B5CCC-A0ED-483B-BD07-7F4B7A3D758D}" type="presParOf" srcId="{8FC1EC1F-DE89-4B49-9861-CB5FFB4929B0}" destId="{4662F211-F701-4DD4-B8B3-6F2EF11EBAF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9A107F-7BC3-4AA1-9160-C891A190ADBE}" type="doc">
      <dgm:prSet loTypeId="urn:microsoft.com/office/officeart/2005/8/layout/list1" loCatId="list" qsTypeId="urn:microsoft.com/office/officeart/2005/8/quickstyle/simple3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7085180E-22DF-474B-8079-EE8B895B24CF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Представительные органы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FFE63EF-6C0D-49D3-9912-97323B065C83}" type="parTrans" cxnId="{1F6647C7-692F-4660-974B-8F7DB2C33BE7}">
      <dgm:prSet/>
      <dgm:spPr/>
      <dgm:t>
        <a:bodyPr/>
        <a:lstStyle/>
        <a:p>
          <a:endParaRPr lang="ru-RU"/>
        </a:p>
      </dgm:t>
    </dgm:pt>
    <dgm:pt modelId="{1EB6D05E-D830-4C73-9DB5-085DCF63A2E9}" type="sibTrans" cxnId="{1F6647C7-692F-4660-974B-8F7DB2C33BE7}">
      <dgm:prSet/>
      <dgm:spPr/>
      <dgm:t>
        <a:bodyPr/>
        <a:lstStyle/>
        <a:p>
          <a:endParaRPr lang="ru-RU"/>
        </a:p>
      </dgm:t>
    </dgm:pt>
    <dgm:pt modelId="{C224B79C-F795-445D-8810-12E1B3EF441B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рассматривают и утверждают бюджет и годовой отчет об его исполнении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ECB181-F53C-4CFC-B51A-B5A057CEB564}" type="parTrans" cxnId="{ED06BB66-9B4D-4D89-A6BB-69475DCF9DEE}">
      <dgm:prSet/>
      <dgm:spPr/>
      <dgm:t>
        <a:bodyPr/>
        <a:lstStyle/>
        <a:p>
          <a:endParaRPr lang="ru-RU"/>
        </a:p>
      </dgm:t>
    </dgm:pt>
    <dgm:pt modelId="{11A75959-18A8-4208-84F3-8BC155B6AC4F}" type="sibTrans" cxnId="{ED06BB66-9B4D-4D89-A6BB-69475DCF9DEE}">
      <dgm:prSet/>
      <dgm:spPr/>
      <dgm:t>
        <a:bodyPr/>
        <a:lstStyle/>
        <a:p>
          <a:endParaRPr lang="ru-RU"/>
        </a:p>
      </dgm:t>
    </dgm:pt>
    <dgm:pt modelId="{4DDD9735-DE16-4690-B453-B1A94719EF76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последующий контроль за исполнением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7CF8B9-C676-48DF-A679-93DA7C7D1DC0}" type="parTrans" cxnId="{9B3A0FE7-05B3-4758-A1EC-0DF0BF77F9FA}">
      <dgm:prSet/>
      <dgm:spPr/>
      <dgm:t>
        <a:bodyPr/>
        <a:lstStyle/>
        <a:p>
          <a:endParaRPr lang="ru-RU"/>
        </a:p>
      </dgm:t>
    </dgm:pt>
    <dgm:pt modelId="{86F3DAC3-594D-43D2-BA60-47963976DF62}" type="sibTrans" cxnId="{9B3A0FE7-05B3-4758-A1EC-0DF0BF77F9FA}">
      <dgm:prSet/>
      <dgm:spPr/>
      <dgm:t>
        <a:bodyPr/>
        <a:lstStyle/>
        <a:p>
          <a:endParaRPr lang="ru-RU"/>
        </a:p>
      </dgm:t>
    </dgm:pt>
    <dgm:pt modelId="{EADE2AA1-70BF-4623-9759-FE369DDD37A5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формируют и определяют правовой статус органов, осуществляющих контроль за исполнением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BF6DBF-C99C-494C-B5C0-AA9C4D4068FF}" type="parTrans" cxnId="{E8BC6B65-E86E-4667-983E-8E03A821B543}">
      <dgm:prSet/>
      <dgm:spPr/>
      <dgm:t>
        <a:bodyPr/>
        <a:lstStyle/>
        <a:p>
          <a:endParaRPr lang="ru-RU"/>
        </a:p>
      </dgm:t>
    </dgm:pt>
    <dgm:pt modelId="{F048AE06-D880-45BD-A5C9-110492102AAC}" type="sibTrans" cxnId="{E8BC6B65-E86E-4667-983E-8E03A821B543}">
      <dgm:prSet/>
      <dgm:spPr/>
      <dgm:t>
        <a:bodyPr/>
        <a:lstStyle/>
        <a:p>
          <a:endParaRPr lang="ru-RU"/>
        </a:p>
      </dgm:t>
    </dgm:pt>
    <dgm:pt modelId="{728E2F71-3E47-4C0D-B704-4349E2DFED5B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Исполнительно-распорядительные органы 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D16D4B-619B-4584-8755-1D49BC9DD6BC}" type="parTrans" cxnId="{E7DDFE34-C41C-44B1-A09F-60B68A28E762}">
      <dgm:prSet/>
      <dgm:spPr/>
      <dgm:t>
        <a:bodyPr/>
        <a:lstStyle/>
        <a:p>
          <a:endParaRPr lang="ru-RU"/>
        </a:p>
      </dgm:t>
    </dgm:pt>
    <dgm:pt modelId="{C8559A80-39B3-43BC-9598-9312EBD4FA4D}" type="sibTrans" cxnId="{E7DDFE34-C41C-44B1-A09F-60B68A28E762}">
      <dgm:prSet/>
      <dgm:spPr/>
      <dgm:t>
        <a:bodyPr/>
        <a:lstStyle/>
        <a:p>
          <a:endParaRPr lang="ru-RU"/>
        </a:p>
      </dgm:t>
    </dgm:pt>
    <dgm:pt modelId="{AF45EBDF-D80C-4765-B3D0-8AC3BC4F7476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Финансовый орган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1671DD-0759-4D7C-80E8-75BB037F248F}" type="parTrans" cxnId="{C4B0FE95-4CA8-4E7D-9A35-AD8E48F9481E}">
      <dgm:prSet/>
      <dgm:spPr/>
      <dgm:t>
        <a:bodyPr/>
        <a:lstStyle/>
        <a:p>
          <a:endParaRPr lang="ru-RU"/>
        </a:p>
      </dgm:t>
    </dgm:pt>
    <dgm:pt modelId="{FCD019A5-2E0C-46A2-937B-E7074A0547C7}" type="sibTrans" cxnId="{C4B0FE95-4CA8-4E7D-9A35-AD8E48F9481E}">
      <dgm:prSet/>
      <dgm:spPr/>
      <dgm:t>
        <a:bodyPr/>
        <a:lstStyle/>
        <a:p>
          <a:endParaRPr lang="ru-RU"/>
        </a:p>
      </dgm:t>
    </dgm:pt>
    <dgm:pt modelId="{294837EF-4492-4368-937F-1433B782F838}">
      <dgm:prSet custT="1"/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C8A769-B117-4E34-AA05-030C5E1005A7}" type="parTrans" cxnId="{66132A4D-850E-41DF-89BD-CB261B8CC149}">
      <dgm:prSet/>
      <dgm:spPr/>
      <dgm:t>
        <a:bodyPr/>
        <a:lstStyle/>
        <a:p>
          <a:endParaRPr lang="ru-RU"/>
        </a:p>
      </dgm:t>
    </dgm:pt>
    <dgm:pt modelId="{412D91C1-D318-4217-B969-05F6B32CEED1}" type="sibTrans" cxnId="{66132A4D-850E-41DF-89BD-CB261B8CC149}">
      <dgm:prSet/>
      <dgm:spPr/>
      <dgm:t>
        <a:bodyPr/>
        <a:lstStyle/>
        <a:p>
          <a:endParaRPr lang="ru-RU"/>
        </a:p>
      </dgm:t>
    </dgm:pt>
    <dgm:pt modelId="{D7DE12DD-2DC2-40BE-A147-D254443DF864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составление и внесение проекта бюджета на утверждение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EE4D6E-7179-4CBC-BB53-F3A75CFA05A4}" type="parTrans" cxnId="{374AE1E2-AD6E-42E2-9618-4D3BDA84369D}">
      <dgm:prSet/>
      <dgm:spPr/>
      <dgm:t>
        <a:bodyPr/>
        <a:lstStyle/>
        <a:p>
          <a:endParaRPr lang="ru-RU"/>
        </a:p>
      </dgm:t>
    </dgm:pt>
    <dgm:pt modelId="{72D4E127-52A9-4A62-BCF0-9C44A18EA349}" type="sibTrans" cxnId="{374AE1E2-AD6E-42E2-9618-4D3BDA84369D}">
      <dgm:prSet/>
      <dgm:spPr/>
      <dgm:t>
        <a:bodyPr/>
        <a:lstStyle/>
        <a:p>
          <a:endParaRPr lang="ru-RU"/>
        </a:p>
      </dgm:t>
    </dgm:pt>
    <dgm:pt modelId="{E2B5A4DC-23FA-4424-ABFF-B1528209B7AF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представляют отчет об исполнении бюджета на утверждение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FF8B412-6C85-40E6-AA00-F6A954792A12}" type="parTrans" cxnId="{58EF89B2-921C-47C4-8456-F8B3D5976F32}">
      <dgm:prSet/>
      <dgm:spPr/>
      <dgm:t>
        <a:bodyPr/>
        <a:lstStyle/>
        <a:p>
          <a:endParaRPr lang="ru-RU"/>
        </a:p>
      </dgm:t>
    </dgm:pt>
    <dgm:pt modelId="{0C328A79-81D3-421B-98AC-72645807A64A}" type="sibTrans" cxnId="{58EF89B2-921C-47C4-8456-F8B3D5976F32}">
      <dgm:prSet/>
      <dgm:spPr/>
      <dgm:t>
        <a:bodyPr/>
        <a:lstStyle/>
        <a:p>
          <a:endParaRPr lang="ru-RU"/>
        </a:p>
      </dgm:t>
    </dgm:pt>
    <dgm:pt modelId="{4347256B-7DBE-4CB7-BE9D-DA5AF3C9FC4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управление муниципальным долгом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B77E9E-FE61-4EB9-B3D3-5AE0D9A0CFF6}" type="parTrans" cxnId="{6745F0E6-6EF1-4FC4-9429-925890F7A696}">
      <dgm:prSet/>
      <dgm:spPr/>
      <dgm:t>
        <a:bodyPr/>
        <a:lstStyle/>
        <a:p>
          <a:endParaRPr lang="ru-RU"/>
        </a:p>
      </dgm:t>
    </dgm:pt>
    <dgm:pt modelId="{CC02CB1B-FEF6-4EB8-826B-87BD775A4A26}" type="sibTrans" cxnId="{6745F0E6-6EF1-4FC4-9429-925890F7A696}">
      <dgm:prSet/>
      <dgm:spPr/>
      <dgm:t>
        <a:bodyPr/>
        <a:lstStyle/>
        <a:p>
          <a:endParaRPr lang="ru-RU"/>
        </a:p>
      </dgm:t>
    </dgm:pt>
    <dgm:pt modelId="{826C62D3-36A7-454C-926C-23C2DA977FD1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исполнение бюджета и составление бюджетной отчетности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7B4B88-FB40-4C82-9360-BFB5C8067421}" type="parTrans" cxnId="{3FC55010-97D6-4D7A-9999-8D1A452FDC78}">
      <dgm:prSet/>
      <dgm:spPr/>
      <dgm:t>
        <a:bodyPr/>
        <a:lstStyle/>
        <a:p>
          <a:endParaRPr lang="ru-RU"/>
        </a:p>
      </dgm:t>
    </dgm:pt>
    <dgm:pt modelId="{ED0A9689-2E70-4386-9F10-38D2EDF05D08}" type="sibTrans" cxnId="{3FC55010-97D6-4D7A-9999-8D1A452FDC78}">
      <dgm:prSet/>
      <dgm:spPr/>
      <dgm:t>
        <a:bodyPr/>
        <a:lstStyle/>
        <a:p>
          <a:endParaRPr lang="ru-RU"/>
        </a:p>
      </dgm:t>
    </dgm:pt>
    <dgm:pt modelId="{FB32A165-14A2-4F72-9A9B-3384F26B213E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составляет и представляет проект бюджета для внесения в представительный орган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D43D7C-35F0-44F1-A514-B4E3DF6E5493}" type="parTrans" cxnId="{DE31DDA3-C6C4-4C7F-BEA9-EDD557AC785C}">
      <dgm:prSet/>
      <dgm:spPr/>
      <dgm:t>
        <a:bodyPr/>
        <a:lstStyle/>
        <a:p>
          <a:endParaRPr lang="ru-RU"/>
        </a:p>
      </dgm:t>
    </dgm:pt>
    <dgm:pt modelId="{3CFD514B-2DF7-409A-BC90-4BA409644423}" type="sibTrans" cxnId="{DE31DDA3-C6C4-4C7F-BEA9-EDD557AC785C}">
      <dgm:prSet/>
      <dgm:spPr/>
      <dgm:t>
        <a:bodyPr/>
        <a:lstStyle/>
        <a:p>
          <a:endParaRPr lang="ru-RU"/>
        </a:p>
      </dgm:t>
    </dgm:pt>
    <dgm:pt modelId="{1465DC64-D35A-429F-81E4-225EDA0E8991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организуют исполнение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CB037B-3A4E-4251-B215-FA7A993D90F9}" type="parTrans" cxnId="{11EAED3A-07BB-4F61-8B1E-17020FC49306}">
      <dgm:prSet/>
      <dgm:spPr/>
      <dgm:t>
        <a:bodyPr/>
        <a:lstStyle/>
        <a:p>
          <a:endParaRPr lang="ru-RU"/>
        </a:p>
      </dgm:t>
    </dgm:pt>
    <dgm:pt modelId="{49DA0878-2214-41AA-87A5-E845301C8469}" type="sibTrans" cxnId="{11EAED3A-07BB-4F61-8B1E-17020FC49306}">
      <dgm:prSet/>
      <dgm:spPr/>
      <dgm:t>
        <a:bodyPr/>
        <a:lstStyle/>
        <a:p>
          <a:endParaRPr lang="ru-RU"/>
        </a:p>
      </dgm:t>
    </dgm:pt>
    <dgm:pt modelId="{17281CC6-6DE7-4226-A0DC-32E7CF5D6E31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устанавливают порядок составления бюджетной отчетности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F9067F-76DA-467F-BFA6-800A6E332F6B}" type="parTrans" cxnId="{175C8CB5-16F2-4C08-B551-1668AAB22C76}">
      <dgm:prSet/>
      <dgm:spPr/>
      <dgm:t>
        <a:bodyPr/>
        <a:lstStyle/>
        <a:p>
          <a:endParaRPr lang="ru-RU"/>
        </a:p>
      </dgm:t>
    </dgm:pt>
    <dgm:pt modelId="{9911B238-15D3-4706-8434-62FD87381D16}" type="sibTrans" cxnId="{175C8CB5-16F2-4C08-B551-1668AAB22C76}">
      <dgm:prSet/>
      <dgm:spPr/>
      <dgm:t>
        <a:bodyPr/>
        <a:lstStyle/>
        <a:p>
          <a:endParaRPr lang="ru-RU"/>
        </a:p>
      </dgm:t>
    </dgm:pt>
    <dgm:pt modelId="{9D9A59C1-67D5-4EB4-9449-A7DB70424690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контроль за исполнением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086CF0-DD76-4F24-88B5-A821CAFF8758}" type="parTrans" cxnId="{30C85ECE-BFBD-424F-802C-75D6EB240854}">
      <dgm:prSet/>
      <dgm:spPr/>
      <dgm:t>
        <a:bodyPr/>
        <a:lstStyle/>
        <a:p>
          <a:endParaRPr lang="ru-RU"/>
        </a:p>
      </dgm:t>
    </dgm:pt>
    <dgm:pt modelId="{2320C5AB-8AB6-4E7D-B4A0-0221DEE407F6}" type="sibTrans" cxnId="{30C85ECE-BFBD-424F-802C-75D6EB240854}">
      <dgm:prSet/>
      <dgm:spPr/>
      <dgm:t>
        <a:bodyPr/>
        <a:lstStyle/>
        <a:p>
          <a:endParaRPr lang="ru-RU"/>
        </a:p>
      </dgm:t>
    </dgm:pt>
    <dgm:pt modelId="{A1A4A633-8A4A-4BD3-B8D1-955E61284B4B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готовят заключения на годовой отчет об исполнении бюджета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38E206A-9986-480A-A761-7957DCD1064E}" type="parTrans" cxnId="{2DEC3043-3C96-4D7C-9553-A8F9294F10CF}">
      <dgm:prSet/>
      <dgm:spPr/>
      <dgm:t>
        <a:bodyPr/>
        <a:lstStyle/>
        <a:p>
          <a:endParaRPr lang="ru-RU"/>
        </a:p>
      </dgm:t>
    </dgm:pt>
    <dgm:pt modelId="{136556BE-CC19-4343-B48A-0D3D8FB78B60}" type="sibTrans" cxnId="{2DEC3043-3C96-4D7C-9553-A8F9294F10CF}">
      <dgm:prSet/>
      <dgm:spPr/>
      <dgm:t>
        <a:bodyPr/>
        <a:lstStyle/>
        <a:p>
          <a:endParaRPr lang="ru-RU"/>
        </a:p>
      </dgm:t>
    </dgm:pt>
    <dgm:pt modelId="{0DF2D6A6-646B-44EA-9F4E-D342DABBC042}">
      <dgm:prSet custT="1"/>
      <dgm:spPr/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проводят экспертизы проектов бюджетов, муниципальных программ и правовых актов муниципальных образований</a:t>
          </a:r>
          <a:endParaRPr lang="ru-RU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882DD36-19C6-454D-9736-268D2088230A}" type="parTrans" cxnId="{26DCD83F-EC3D-40BF-A12C-7E05D8178916}">
      <dgm:prSet/>
      <dgm:spPr/>
      <dgm:t>
        <a:bodyPr/>
        <a:lstStyle/>
        <a:p>
          <a:endParaRPr lang="ru-RU"/>
        </a:p>
      </dgm:t>
    </dgm:pt>
    <dgm:pt modelId="{3AC25E40-94F4-4307-BD12-E9C76B38935A}" type="sibTrans" cxnId="{26DCD83F-EC3D-40BF-A12C-7E05D8178916}">
      <dgm:prSet/>
      <dgm:spPr/>
      <dgm:t>
        <a:bodyPr/>
        <a:lstStyle/>
        <a:p>
          <a:endParaRPr lang="ru-RU"/>
        </a:p>
      </dgm:t>
    </dgm:pt>
    <dgm:pt modelId="{5D180790-DB52-40DB-8E8A-97C090993C89}" type="pres">
      <dgm:prSet presAssocID="{349A107F-7BC3-4AA1-9160-C891A190ADB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C06FE8-909D-4F1A-9736-18ECF3958C6F}" type="pres">
      <dgm:prSet presAssocID="{7085180E-22DF-474B-8079-EE8B895B24CF}" presName="parentLin" presStyleCnt="0"/>
      <dgm:spPr/>
      <dgm:t>
        <a:bodyPr/>
        <a:lstStyle/>
        <a:p>
          <a:endParaRPr lang="ru-RU"/>
        </a:p>
      </dgm:t>
    </dgm:pt>
    <dgm:pt modelId="{0A5B4738-1ED3-4AC6-9B64-5960DF3A390D}" type="pres">
      <dgm:prSet presAssocID="{7085180E-22DF-474B-8079-EE8B895B24C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5CEA5BC-479E-4AA5-A2B8-D869D8A6A83D}" type="pres">
      <dgm:prSet presAssocID="{7085180E-22DF-474B-8079-EE8B895B24C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4F1E0A-8B04-466C-963F-ED81542D722E}" type="pres">
      <dgm:prSet presAssocID="{7085180E-22DF-474B-8079-EE8B895B24CF}" presName="negativeSpace" presStyleCnt="0"/>
      <dgm:spPr/>
      <dgm:t>
        <a:bodyPr/>
        <a:lstStyle/>
        <a:p>
          <a:endParaRPr lang="ru-RU"/>
        </a:p>
      </dgm:t>
    </dgm:pt>
    <dgm:pt modelId="{332FD00D-B8B4-4325-A332-4CFEDE59FC7C}" type="pres">
      <dgm:prSet presAssocID="{7085180E-22DF-474B-8079-EE8B895B24CF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0615BE-C2FB-450C-A2AF-18C586FD9785}" type="pres">
      <dgm:prSet presAssocID="{1EB6D05E-D830-4C73-9DB5-085DCF63A2E9}" presName="spaceBetweenRectangles" presStyleCnt="0"/>
      <dgm:spPr/>
      <dgm:t>
        <a:bodyPr/>
        <a:lstStyle/>
        <a:p>
          <a:endParaRPr lang="ru-RU"/>
        </a:p>
      </dgm:t>
    </dgm:pt>
    <dgm:pt modelId="{B25DB773-337E-444F-90BD-7ECA2207A5FB}" type="pres">
      <dgm:prSet presAssocID="{728E2F71-3E47-4C0D-B704-4349E2DFED5B}" presName="parentLin" presStyleCnt="0"/>
      <dgm:spPr/>
      <dgm:t>
        <a:bodyPr/>
        <a:lstStyle/>
        <a:p>
          <a:endParaRPr lang="ru-RU"/>
        </a:p>
      </dgm:t>
    </dgm:pt>
    <dgm:pt modelId="{3B76E804-DE42-48B0-9320-614FFED69A4E}" type="pres">
      <dgm:prSet presAssocID="{728E2F71-3E47-4C0D-B704-4349E2DFED5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4EF44ECD-368E-4F8F-A1A0-D81D00D3D14F}" type="pres">
      <dgm:prSet presAssocID="{728E2F71-3E47-4C0D-B704-4349E2DFED5B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CC1F41-0D2B-4BE3-94FB-E24A6A98B392}" type="pres">
      <dgm:prSet presAssocID="{728E2F71-3E47-4C0D-B704-4349E2DFED5B}" presName="negativeSpace" presStyleCnt="0"/>
      <dgm:spPr/>
      <dgm:t>
        <a:bodyPr/>
        <a:lstStyle/>
        <a:p>
          <a:endParaRPr lang="ru-RU"/>
        </a:p>
      </dgm:t>
    </dgm:pt>
    <dgm:pt modelId="{BFC1647A-AFD1-444E-B2C6-4EA7427473BA}" type="pres">
      <dgm:prSet presAssocID="{728E2F71-3E47-4C0D-B704-4349E2DFED5B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608EB-B2BA-4214-8099-FF7D60E07E10}" type="pres">
      <dgm:prSet presAssocID="{C8559A80-39B3-43BC-9598-9312EBD4FA4D}" presName="spaceBetweenRectangles" presStyleCnt="0"/>
      <dgm:spPr/>
      <dgm:t>
        <a:bodyPr/>
        <a:lstStyle/>
        <a:p>
          <a:endParaRPr lang="ru-RU"/>
        </a:p>
      </dgm:t>
    </dgm:pt>
    <dgm:pt modelId="{8215CA0A-1333-4E48-89D2-431E60791C15}" type="pres">
      <dgm:prSet presAssocID="{AF45EBDF-D80C-4765-B3D0-8AC3BC4F7476}" presName="parentLin" presStyleCnt="0"/>
      <dgm:spPr/>
      <dgm:t>
        <a:bodyPr/>
        <a:lstStyle/>
        <a:p>
          <a:endParaRPr lang="ru-RU"/>
        </a:p>
      </dgm:t>
    </dgm:pt>
    <dgm:pt modelId="{19CA01E2-50D0-46B1-B6D4-9B2592D49239}" type="pres">
      <dgm:prSet presAssocID="{AF45EBDF-D80C-4765-B3D0-8AC3BC4F7476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2E028372-E624-4E03-A44E-66E528890A11}" type="pres">
      <dgm:prSet presAssocID="{AF45EBDF-D80C-4765-B3D0-8AC3BC4F747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8CB08-308E-4103-B843-D8A952B55959}" type="pres">
      <dgm:prSet presAssocID="{AF45EBDF-D80C-4765-B3D0-8AC3BC4F7476}" presName="negativeSpace" presStyleCnt="0"/>
      <dgm:spPr/>
      <dgm:t>
        <a:bodyPr/>
        <a:lstStyle/>
        <a:p>
          <a:endParaRPr lang="ru-RU"/>
        </a:p>
      </dgm:t>
    </dgm:pt>
    <dgm:pt modelId="{07DF6C98-5D74-4EB2-A48C-1DA968080948}" type="pres">
      <dgm:prSet presAssocID="{AF45EBDF-D80C-4765-B3D0-8AC3BC4F7476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75691E-72EC-415C-A1FA-9FFEB8A8E1B1}" type="pres">
      <dgm:prSet presAssocID="{FCD019A5-2E0C-46A2-937B-E7074A0547C7}" presName="spaceBetweenRectangles" presStyleCnt="0"/>
      <dgm:spPr/>
      <dgm:t>
        <a:bodyPr/>
        <a:lstStyle/>
        <a:p>
          <a:endParaRPr lang="ru-RU"/>
        </a:p>
      </dgm:t>
    </dgm:pt>
    <dgm:pt modelId="{1A190487-F0DE-47F3-9C79-002A0F0ABF74}" type="pres">
      <dgm:prSet presAssocID="{294837EF-4492-4368-937F-1433B782F838}" presName="parentLin" presStyleCnt="0"/>
      <dgm:spPr/>
      <dgm:t>
        <a:bodyPr/>
        <a:lstStyle/>
        <a:p>
          <a:endParaRPr lang="ru-RU"/>
        </a:p>
      </dgm:t>
    </dgm:pt>
    <dgm:pt modelId="{15AA0EFD-DD4C-4C0E-8EE4-482A3120CD48}" type="pres">
      <dgm:prSet presAssocID="{294837EF-4492-4368-937F-1433B782F838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34022A2F-2F75-4018-8588-B7DA1512F0D7}" type="pres">
      <dgm:prSet presAssocID="{294837EF-4492-4368-937F-1433B782F83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32D9E9-C1A5-400B-8EE3-DE8307343F64}" type="pres">
      <dgm:prSet presAssocID="{294837EF-4492-4368-937F-1433B782F838}" presName="negativeSpace" presStyleCnt="0"/>
      <dgm:spPr/>
      <dgm:t>
        <a:bodyPr/>
        <a:lstStyle/>
        <a:p>
          <a:endParaRPr lang="ru-RU"/>
        </a:p>
      </dgm:t>
    </dgm:pt>
    <dgm:pt modelId="{9BE674CB-9680-4427-852E-95286DE8E164}" type="pres">
      <dgm:prSet presAssocID="{294837EF-4492-4368-937F-1433B782F838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EF89B2-921C-47C4-8456-F8B3D5976F32}" srcId="{728E2F71-3E47-4C0D-B704-4349E2DFED5B}" destId="{E2B5A4DC-23FA-4424-ABFF-B1528209B7AF}" srcOrd="2" destOrd="0" parTransId="{3FF8B412-6C85-40E6-AA00-F6A954792A12}" sibTransId="{0C328A79-81D3-421B-98AC-72645807A64A}"/>
    <dgm:cxn modelId="{A39E853E-B043-48E1-9C26-6BF9AF7401B3}" type="presOf" srcId="{826C62D3-36A7-454C-926C-23C2DA977FD1}" destId="{BFC1647A-AFD1-444E-B2C6-4EA7427473BA}" srcOrd="0" destOrd="1" presId="urn:microsoft.com/office/officeart/2005/8/layout/list1"/>
    <dgm:cxn modelId="{3ACCFC7F-B33F-4312-B9E2-648812104C93}" type="presOf" srcId="{FB32A165-14A2-4F72-9A9B-3384F26B213E}" destId="{07DF6C98-5D74-4EB2-A48C-1DA968080948}" srcOrd="0" destOrd="0" presId="urn:microsoft.com/office/officeart/2005/8/layout/list1"/>
    <dgm:cxn modelId="{1BE5AB1F-5BF3-449D-8EE7-231E7C9A0F3D}" type="presOf" srcId="{AF45EBDF-D80C-4765-B3D0-8AC3BC4F7476}" destId="{19CA01E2-50D0-46B1-B6D4-9B2592D49239}" srcOrd="0" destOrd="0" presId="urn:microsoft.com/office/officeart/2005/8/layout/list1"/>
    <dgm:cxn modelId="{AF3E2303-48CE-4FCB-9B66-5A6B275166CC}" type="presOf" srcId="{294837EF-4492-4368-937F-1433B782F838}" destId="{34022A2F-2F75-4018-8588-B7DA1512F0D7}" srcOrd="1" destOrd="0" presId="urn:microsoft.com/office/officeart/2005/8/layout/list1"/>
    <dgm:cxn modelId="{F1C9094F-4BF5-42CA-B7E6-E43E9478C9C5}" type="presOf" srcId="{17281CC6-6DE7-4226-A0DC-32E7CF5D6E31}" destId="{07DF6C98-5D74-4EB2-A48C-1DA968080948}" srcOrd="0" destOrd="2" presId="urn:microsoft.com/office/officeart/2005/8/layout/list1"/>
    <dgm:cxn modelId="{95A6DE77-168C-441D-9426-D214FF6D8B94}" type="presOf" srcId="{AF45EBDF-D80C-4765-B3D0-8AC3BC4F7476}" destId="{2E028372-E624-4E03-A44E-66E528890A11}" srcOrd="1" destOrd="0" presId="urn:microsoft.com/office/officeart/2005/8/layout/list1"/>
    <dgm:cxn modelId="{AB7D183F-85A8-44A2-8CD5-5F5071BE7E4C}" type="presOf" srcId="{9D9A59C1-67D5-4EB4-9449-A7DB70424690}" destId="{9BE674CB-9680-4427-852E-95286DE8E164}" srcOrd="0" destOrd="0" presId="urn:microsoft.com/office/officeart/2005/8/layout/list1"/>
    <dgm:cxn modelId="{2DEC3043-3C96-4D7C-9553-A8F9294F10CF}" srcId="{294837EF-4492-4368-937F-1433B782F838}" destId="{A1A4A633-8A4A-4BD3-B8D1-955E61284B4B}" srcOrd="1" destOrd="0" parTransId="{138E206A-9986-480A-A761-7957DCD1064E}" sibTransId="{136556BE-CC19-4343-B48A-0D3D8FB78B60}"/>
    <dgm:cxn modelId="{C4B0FE95-4CA8-4E7D-9A35-AD8E48F9481E}" srcId="{349A107F-7BC3-4AA1-9160-C891A190ADBE}" destId="{AF45EBDF-D80C-4765-B3D0-8AC3BC4F7476}" srcOrd="2" destOrd="0" parTransId="{A31671DD-0759-4D7C-80E8-75BB037F248F}" sibTransId="{FCD019A5-2E0C-46A2-937B-E7074A0547C7}"/>
    <dgm:cxn modelId="{42E86D7F-00BC-4587-8EC6-C304F5005371}" type="presOf" srcId="{4347256B-7DBE-4CB7-BE9D-DA5AF3C9FC42}" destId="{BFC1647A-AFD1-444E-B2C6-4EA7427473BA}" srcOrd="0" destOrd="3" presId="urn:microsoft.com/office/officeart/2005/8/layout/list1"/>
    <dgm:cxn modelId="{6745F0E6-6EF1-4FC4-9429-925890F7A696}" srcId="{728E2F71-3E47-4C0D-B704-4349E2DFED5B}" destId="{4347256B-7DBE-4CB7-BE9D-DA5AF3C9FC42}" srcOrd="3" destOrd="0" parTransId="{B7B77E9E-FE61-4EB9-B3D3-5AE0D9A0CFF6}" sibTransId="{CC02CB1B-FEF6-4EB8-826B-87BD775A4A26}"/>
    <dgm:cxn modelId="{9B3A0FE7-05B3-4758-A1EC-0DF0BF77F9FA}" srcId="{7085180E-22DF-474B-8079-EE8B895B24CF}" destId="{4DDD9735-DE16-4690-B453-B1A94719EF76}" srcOrd="1" destOrd="0" parTransId="{D07CF8B9-C676-48DF-A679-93DA7C7D1DC0}" sibTransId="{86F3DAC3-594D-43D2-BA60-47963976DF62}"/>
    <dgm:cxn modelId="{0DAC4D4B-BDC0-4F58-A8A8-AF8D7DC027C6}" type="presOf" srcId="{7085180E-22DF-474B-8079-EE8B895B24CF}" destId="{0A5B4738-1ED3-4AC6-9B64-5960DF3A390D}" srcOrd="0" destOrd="0" presId="urn:microsoft.com/office/officeart/2005/8/layout/list1"/>
    <dgm:cxn modelId="{E8BC6B65-E86E-4667-983E-8E03A821B543}" srcId="{7085180E-22DF-474B-8079-EE8B895B24CF}" destId="{EADE2AA1-70BF-4623-9759-FE369DDD37A5}" srcOrd="2" destOrd="0" parTransId="{CFBF6DBF-C99C-494C-B5C0-AA9C4D4068FF}" sibTransId="{F048AE06-D880-45BD-A5C9-110492102AAC}"/>
    <dgm:cxn modelId="{F19988A9-F34F-439D-8EE2-E204FE897843}" type="presOf" srcId="{4DDD9735-DE16-4690-B453-B1A94719EF76}" destId="{332FD00D-B8B4-4325-A332-4CFEDE59FC7C}" srcOrd="0" destOrd="1" presId="urn:microsoft.com/office/officeart/2005/8/layout/list1"/>
    <dgm:cxn modelId="{E101019D-8F94-472B-9976-54A3AA20F5EB}" type="presOf" srcId="{728E2F71-3E47-4C0D-B704-4349E2DFED5B}" destId="{3B76E804-DE42-48B0-9320-614FFED69A4E}" srcOrd="0" destOrd="0" presId="urn:microsoft.com/office/officeart/2005/8/layout/list1"/>
    <dgm:cxn modelId="{59C9356B-D377-4F8F-A528-4EA70B4480C6}" type="presOf" srcId="{C224B79C-F795-445D-8810-12E1B3EF441B}" destId="{332FD00D-B8B4-4325-A332-4CFEDE59FC7C}" srcOrd="0" destOrd="0" presId="urn:microsoft.com/office/officeart/2005/8/layout/list1"/>
    <dgm:cxn modelId="{B7452DDB-04A0-4510-813F-39C88AA7AA91}" type="presOf" srcId="{7085180E-22DF-474B-8079-EE8B895B24CF}" destId="{25CEA5BC-479E-4AA5-A2B8-D869D8A6A83D}" srcOrd="1" destOrd="0" presId="urn:microsoft.com/office/officeart/2005/8/layout/list1"/>
    <dgm:cxn modelId="{E7DDFE34-C41C-44B1-A09F-60B68A28E762}" srcId="{349A107F-7BC3-4AA1-9160-C891A190ADBE}" destId="{728E2F71-3E47-4C0D-B704-4349E2DFED5B}" srcOrd="1" destOrd="0" parTransId="{71D16D4B-619B-4584-8755-1D49BC9DD6BC}" sibTransId="{C8559A80-39B3-43BC-9598-9312EBD4FA4D}"/>
    <dgm:cxn modelId="{1F6647C7-692F-4660-974B-8F7DB2C33BE7}" srcId="{349A107F-7BC3-4AA1-9160-C891A190ADBE}" destId="{7085180E-22DF-474B-8079-EE8B895B24CF}" srcOrd="0" destOrd="0" parTransId="{AFFE63EF-6C0D-49D3-9912-97323B065C83}" sibTransId="{1EB6D05E-D830-4C73-9DB5-085DCF63A2E9}"/>
    <dgm:cxn modelId="{3FC55010-97D6-4D7A-9999-8D1A452FDC78}" srcId="{728E2F71-3E47-4C0D-B704-4349E2DFED5B}" destId="{826C62D3-36A7-454C-926C-23C2DA977FD1}" srcOrd="1" destOrd="0" parTransId="{877B4B88-FB40-4C82-9360-BFB5C8067421}" sibTransId="{ED0A9689-2E70-4386-9F10-38D2EDF05D08}"/>
    <dgm:cxn modelId="{26DCD83F-EC3D-40BF-A12C-7E05D8178916}" srcId="{294837EF-4492-4368-937F-1433B782F838}" destId="{0DF2D6A6-646B-44EA-9F4E-D342DABBC042}" srcOrd="2" destOrd="0" parTransId="{8882DD36-19C6-454D-9736-268D2088230A}" sibTransId="{3AC25E40-94F4-4307-BD12-E9C76B38935A}"/>
    <dgm:cxn modelId="{ED06BB66-9B4D-4D89-A6BB-69475DCF9DEE}" srcId="{7085180E-22DF-474B-8079-EE8B895B24CF}" destId="{C224B79C-F795-445D-8810-12E1B3EF441B}" srcOrd="0" destOrd="0" parTransId="{03ECB181-F53C-4CFC-B51A-B5A057CEB564}" sibTransId="{11A75959-18A8-4208-84F3-8BC155B6AC4F}"/>
    <dgm:cxn modelId="{374AE1E2-AD6E-42E2-9618-4D3BDA84369D}" srcId="{728E2F71-3E47-4C0D-B704-4349E2DFED5B}" destId="{D7DE12DD-2DC2-40BE-A147-D254443DF864}" srcOrd="0" destOrd="0" parTransId="{7CEE4D6E-7179-4CBC-BB53-F3A75CFA05A4}" sibTransId="{72D4E127-52A9-4A62-BCF0-9C44A18EA349}"/>
    <dgm:cxn modelId="{57C0EF07-D6BE-4A73-A227-BED64368B6D9}" type="presOf" srcId="{A1A4A633-8A4A-4BD3-B8D1-955E61284B4B}" destId="{9BE674CB-9680-4427-852E-95286DE8E164}" srcOrd="0" destOrd="1" presId="urn:microsoft.com/office/officeart/2005/8/layout/list1"/>
    <dgm:cxn modelId="{C61F47E4-16DF-408F-B885-9AFDF45CBF25}" type="presOf" srcId="{728E2F71-3E47-4C0D-B704-4349E2DFED5B}" destId="{4EF44ECD-368E-4F8F-A1A0-D81D00D3D14F}" srcOrd="1" destOrd="0" presId="urn:microsoft.com/office/officeart/2005/8/layout/list1"/>
    <dgm:cxn modelId="{DE31DDA3-C6C4-4C7F-BEA9-EDD557AC785C}" srcId="{AF45EBDF-D80C-4765-B3D0-8AC3BC4F7476}" destId="{FB32A165-14A2-4F72-9A9B-3384F26B213E}" srcOrd="0" destOrd="0" parTransId="{EDD43D7C-35F0-44F1-A514-B4E3DF6E5493}" sibTransId="{3CFD514B-2DF7-409A-BC90-4BA409644423}"/>
    <dgm:cxn modelId="{287B5BF8-5A1D-4004-895C-094F87C4E98F}" type="presOf" srcId="{D7DE12DD-2DC2-40BE-A147-D254443DF864}" destId="{BFC1647A-AFD1-444E-B2C6-4EA7427473BA}" srcOrd="0" destOrd="0" presId="urn:microsoft.com/office/officeart/2005/8/layout/list1"/>
    <dgm:cxn modelId="{13160FBF-29F4-462D-8738-026C985D1D37}" type="presOf" srcId="{0DF2D6A6-646B-44EA-9F4E-D342DABBC042}" destId="{9BE674CB-9680-4427-852E-95286DE8E164}" srcOrd="0" destOrd="2" presId="urn:microsoft.com/office/officeart/2005/8/layout/list1"/>
    <dgm:cxn modelId="{30C85ECE-BFBD-424F-802C-75D6EB240854}" srcId="{294837EF-4492-4368-937F-1433B782F838}" destId="{9D9A59C1-67D5-4EB4-9449-A7DB70424690}" srcOrd="0" destOrd="0" parTransId="{C9086CF0-DD76-4F24-88B5-A821CAFF8758}" sibTransId="{2320C5AB-8AB6-4E7D-B4A0-0221DEE407F6}"/>
    <dgm:cxn modelId="{99F54F83-AE40-4435-AA92-B975F36993C6}" type="presOf" srcId="{349A107F-7BC3-4AA1-9160-C891A190ADBE}" destId="{5D180790-DB52-40DB-8E8A-97C090993C89}" srcOrd="0" destOrd="0" presId="urn:microsoft.com/office/officeart/2005/8/layout/list1"/>
    <dgm:cxn modelId="{AF5F80D2-E0FA-4A90-A574-43397E121668}" type="presOf" srcId="{E2B5A4DC-23FA-4424-ABFF-B1528209B7AF}" destId="{BFC1647A-AFD1-444E-B2C6-4EA7427473BA}" srcOrd="0" destOrd="2" presId="urn:microsoft.com/office/officeart/2005/8/layout/list1"/>
    <dgm:cxn modelId="{11EAED3A-07BB-4F61-8B1E-17020FC49306}" srcId="{AF45EBDF-D80C-4765-B3D0-8AC3BC4F7476}" destId="{1465DC64-D35A-429F-81E4-225EDA0E8991}" srcOrd="1" destOrd="0" parTransId="{03CB037B-3A4E-4251-B215-FA7A993D90F9}" sibTransId="{49DA0878-2214-41AA-87A5-E845301C8469}"/>
    <dgm:cxn modelId="{D6010C03-953C-4226-88FA-CB925FD73581}" type="presOf" srcId="{294837EF-4492-4368-937F-1433B782F838}" destId="{15AA0EFD-DD4C-4C0E-8EE4-482A3120CD48}" srcOrd="0" destOrd="0" presId="urn:microsoft.com/office/officeart/2005/8/layout/list1"/>
    <dgm:cxn modelId="{66132A4D-850E-41DF-89BD-CB261B8CC149}" srcId="{349A107F-7BC3-4AA1-9160-C891A190ADBE}" destId="{294837EF-4492-4368-937F-1433B782F838}" srcOrd="3" destOrd="0" parTransId="{D6C8A769-B117-4E34-AA05-030C5E1005A7}" sibTransId="{412D91C1-D318-4217-B969-05F6B32CEED1}"/>
    <dgm:cxn modelId="{D547E435-3BEC-41D5-A1BF-E911C26E68A5}" type="presOf" srcId="{1465DC64-D35A-429F-81E4-225EDA0E8991}" destId="{07DF6C98-5D74-4EB2-A48C-1DA968080948}" srcOrd="0" destOrd="1" presId="urn:microsoft.com/office/officeart/2005/8/layout/list1"/>
    <dgm:cxn modelId="{175C8CB5-16F2-4C08-B551-1668AAB22C76}" srcId="{AF45EBDF-D80C-4765-B3D0-8AC3BC4F7476}" destId="{17281CC6-6DE7-4226-A0DC-32E7CF5D6E31}" srcOrd="2" destOrd="0" parTransId="{1CF9067F-76DA-467F-BFA6-800A6E332F6B}" sibTransId="{9911B238-15D3-4706-8434-62FD87381D16}"/>
    <dgm:cxn modelId="{7AC9625F-99AC-49C8-B5FD-06312C9D211C}" type="presOf" srcId="{EADE2AA1-70BF-4623-9759-FE369DDD37A5}" destId="{332FD00D-B8B4-4325-A332-4CFEDE59FC7C}" srcOrd="0" destOrd="2" presId="urn:microsoft.com/office/officeart/2005/8/layout/list1"/>
    <dgm:cxn modelId="{8B9EF466-03B9-4EB6-9C85-65496AEB410E}" type="presParOf" srcId="{5D180790-DB52-40DB-8E8A-97C090993C89}" destId="{AAC06FE8-909D-4F1A-9736-18ECF3958C6F}" srcOrd="0" destOrd="0" presId="urn:microsoft.com/office/officeart/2005/8/layout/list1"/>
    <dgm:cxn modelId="{C84CC348-832E-4874-813D-41AE4F308362}" type="presParOf" srcId="{AAC06FE8-909D-4F1A-9736-18ECF3958C6F}" destId="{0A5B4738-1ED3-4AC6-9B64-5960DF3A390D}" srcOrd="0" destOrd="0" presId="urn:microsoft.com/office/officeart/2005/8/layout/list1"/>
    <dgm:cxn modelId="{10984E82-DF9F-4C5A-8CC4-FAE997D62911}" type="presParOf" srcId="{AAC06FE8-909D-4F1A-9736-18ECF3958C6F}" destId="{25CEA5BC-479E-4AA5-A2B8-D869D8A6A83D}" srcOrd="1" destOrd="0" presId="urn:microsoft.com/office/officeart/2005/8/layout/list1"/>
    <dgm:cxn modelId="{78CC5669-8381-4718-9B04-33654D5FF421}" type="presParOf" srcId="{5D180790-DB52-40DB-8E8A-97C090993C89}" destId="{E44F1E0A-8B04-466C-963F-ED81542D722E}" srcOrd="1" destOrd="0" presId="urn:microsoft.com/office/officeart/2005/8/layout/list1"/>
    <dgm:cxn modelId="{963DB049-F550-4ABD-9629-DB22A59B32D8}" type="presParOf" srcId="{5D180790-DB52-40DB-8E8A-97C090993C89}" destId="{332FD00D-B8B4-4325-A332-4CFEDE59FC7C}" srcOrd="2" destOrd="0" presId="urn:microsoft.com/office/officeart/2005/8/layout/list1"/>
    <dgm:cxn modelId="{705901EB-BB29-4898-8D53-2E03E4CF4C13}" type="presParOf" srcId="{5D180790-DB52-40DB-8E8A-97C090993C89}" destId="{750615BE-C2FB-450C-A2AF-18C586FD9785}" srcOrd="3" destOrd="0" presId="urn:microsoft.com/office/officeart/2005/8/layout/list1"/>
    <dgm:cxn modelId="{4907FAB4-12F0-4967-B77D-2E9802023A7E}" type="presParOf" srcId="{5D180790-DB52-40DB-8E8A-97C090993C89}" destId="{B25DB773-337E-444F-90BD-7ECA2207A5FB}" srcOrd="4" destOrd="0" presId="urn:microsoft.com/office/officeart/2005/8/layout/list1"/>
    <dgm:cxn modelId="{EC0CDF40-E5EC-478D-8A04-6D7B3158FD08}" type="presParOf" srcId="{B25DB773-337E-444F-90BD-7ECA2207A5FB}" destId="{3B76E804-DE42-48B0-9320-614FFED69A4E}" srcOrd="0" destOrd="0" presId="urn:microsoft.com/office/officeart/2005/8/layout/list1"/>
    <dgm:cxn modelId="{2D9BB2C0-2F9B-484B-9FE7-662E13A3DA39}" type="presParOf" srcId="{B25DB773-337E-444F-90BD-7ECA2207A5FB}" destId="{4EF44ECD-368E-4F8F-A1A0-D81D00D3D14F}" srcOrd="1" destOrd="0" presId="urn:microsoft.com/office/officeart/2005/8/layout/list1"/>
    <dgm:cxn modelId="{2CC42056-6A6A-4E12-9B1F-DD8F87411C23}" type="presParOf" srcId="{5D180790-DB52-40DB-8E8A-97C090993C89}" destId="{E9CC1F41-0D2B-4BE3-94FB-E24A6A98B392}" srcOrd="5" destOrd="0" presId="urn:microsoft.com/office/officeart/2005/8/layout/list1"/>
    <dgm:cxn modelId="{08496656-F0E1-4EE7-8AC6-49255F596F07}" type="presParOf" srcId="{5D180790-DB52-40DB-8E8A-97C090993C89}" destId="{BFC1647A-AFD1-444E-B2C6-4EA7427473BA}" srcOrd="6" destOrd="0" presId="urn:microsoft.com/office/officeart/2005/8/layout/list1"/>
    <dgm:cxn modelId="{2F91EF55-0363-4901-AB5A-1F4B67226641}" type="presParOf" srcId="{5D180790-DB52-40DB-8E8A-97C090993C89}" destId="{AD5608EB-B2BA-4214-8099-FF7D60E07E10}" srcOrd="7" destOrd="0" presId="urn:microsoft.com/office/officeart/2005/8/layout/list1"/>
    <dgm:cxn modelId="{BFAC56A6-6E45-4CA1-96BB-FC2B1C9DE130}" type="presParOf" srcId="{5D180790-DB52-40DB-8E8A-97C090993C89}" destId="{8215CA0A-1333-4E48-89D2-431E60791C15}" srcOrd="8" destOrd="0" presId="urn:microsoft.com/office/officeart/2005/8/layout/list1"/>
    <dgm:cxn modelId="{C74DE207-36D4-4A51-8B6B-6547332E3768}" type="presParOf" srcId="{8215CA0A-1333-4E48-89D2-431E60791C15}" destId="{19CA01E2-50D0-46B1-B6D4-9B2592D49239}" srcOrd="0" destOrd="0" presId="urn:microsoft.com/office/officeart/2005/8/layout/list1"/>
    <dgm:cxn modelId="{43093063-07E0-4EFA-A97E-A5C0E062D4A2}" type="presParOf" srcId="{8215CA0A-1333-4E48-89D2-431E60791C15}" destId="{2E028372-E624-4E03-A44E-66E528890A11}" srcOrd="1" destOrd="0" presId="urn:microsoft.com/office/officeart/2005/8/layout/list1"/>
    <dgm:cxn modelId="{2EB7B969-0DD2-4F8E-B6BF-577FA41F7EB3}" type="presParOf" srcId="{5D180790-DB52-40DB-8E8A-97C090993C89}" destId="{4D38CB08-308E-4103-B843-D8A952B55959}" srcOrd="9" destOrd="0" presId="urn:microsoft.com/office/officeart/2005/8/layout/list1"/>
    <dgm:cxn modelId="{9C596D37-90E6-4BB5-9F57-112123C00496}" type="presParOf" srcId="{5D180790-DB52-40DB-8E8A-97C090993C89}" destId="{07DF6C98-5D74-4EB2-A48C-1DA968080948}" srcOrd="10" destOrd="0" presId="urn:microsoft.com/office/officeart/2005/8/layout/list1"/>
    <dgm:cxn modelId="{551EA2BA-892D-4B1D-87C3-3ECF4946B230}" type="presParOf" srcId="{5D180790-DB52-40DB-8E8A-97C090993C89}" destId="{B675691E-72EC-415C-A1FA-9FFEB8A8E1B1}" srcOrd="11" destOrd="0" presId="urn:microsoft.com/office/officeart/2005/8/layout/list1"/>
    <dgm:cxn modelId="{26387100-9000-4686-BCC6-CBD3FE8158E6}" type="presParOf" srcId="{5D180790-DB52-40DB-8E8A-97C090993C89}" destId="{1A190487-F0DE-47F3-9C79-002A0F0ABF74}" srcOrd="12" destOrd="0" presId="urn:microsoft.com/office/officeart/2005/8/layout/list1"/>
    <dgm:cxn modelId="{4F0CACE1-1B63-4F44-9621-CA9D0096653C}" type="presParOf" srcId="{1A190487-F0DE-47F3-9C79-002A0F0ABF74}" destId="{15AA0EFD-DD4C-4C0E-8EE4-482A3120CD48}" srcOrd="0" destOrd="0" presId="urn:microsoft.com/office/officeart/2005/8/layout/list1"/>
    <dgm:cxn modelId="{A6CB045C-377D-490A-8855-CEDED5A41384}" type="presParOf" srcId="{1A190487-F0DE-47F3-9C79-002A0F0ABF74}" destId="{34022A2F-2F75-4018-8588-B7DA1512F0D7}" srcOrd="1" destOrd="0" presId="urn:microsoft.com/office/officeart/2005/8/layout/list1"/>
    <dgm:cxn modelId="{F3B50775-257C-41BF-A283-23FA74BA7CE1}" type="presParOf" srcId="{5D180790-DB52-40DB-8E8A-97C090993C89}" destId="{D232D9E9-C1A5-400B-8EE3-DE8307343F64}" srcOrd="13" destOrd="0" presId="urn:microsoft.com/office/officeart/2005/8/layout/list1"/>
    <dgm:cxn modelId="{534DE152-21FF-4503-B293-114F162FF20E}" type="presParOf" srcId="{5D180790-DB52-40DB-8E8A-97C090993C89}" destId="{9BE674CB-9680-4427-852E-95286DE8E16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8E3AEF-56AE-4916-8E01-316E8D1AEC63}" type="doc">
      <dgm:prSet loTypeId="urn:microsoft.com/office/officeart/2005/8/layout/matrix3" loCatId="matrix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5B2A7C6-86FC-4FC9-B802-EBEDC7EBCDAA}">
      <dgm:prSet phldrT="[Текст]" custT="1"/>
      <dgm:spPr/>
      <dgm:t>
        <a:bodyPr/>
        <a:lstStyle/>
        <a:p>
          <a:r>
            <a:rPr lang="en-US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проекта бюджета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DF3BC6-9BE5-4A5A-86A0-BCCA2CF968A9}" type="parTrans" cxnId="{6C7EB386-3B4C-4C5C-ADA1-5DA743BB1F98}">
      <dgm:prSet/>
      <dgm:spPr/>
      <dgm:t>
        <a:bodyPr/>
        <a:lstStyle/>
        <a:p>
          <a:endParaRPr lang="ru-RU"/>
        </a:p>
      </dgm:t>
    </dgm:pt>
    <dgm:pt modelId="{009307E0-AD3A-4F5D-9E44-D99E57558D7D}" type="sibTrans" cxnId="{6C7EB386-3B4C-4C5C-ADA1-5DA743BB1F98}">
      <dgm:prSet/>
      <dgm:spPr/>
      <dgm:t>
        <a:bodyPr/>
        <a:lstStyle/>
        <a:p>
          <a:endParaRPr lang="ru-RU"/>
        </a:p>
      </dgm:t>
    </dgm:pt>
    <dgm:pt modelId="{16F32E18-BF04-46D6-9A68-1F62AA398649}">
      <dgm:prSet phldrT="[Текст]"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III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и внесение изменений в бюджет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67E16E-4260-461E-98C6-4E44E0B7A69B}" type="parTrans" cxnId="{23ECF9F7-CC58-4A16-BE41-BA35228A1860}">
      <dgm:prSet/>
      <dgm:spPr/>
      <dgm:t>
        <a:bodyPr/>
        <a:lstStyle/>
        <a:p>
          <a:endParaRPr lang="ru-RU"/>
        </a:p>
      </dgm:t>
    </dgm:pt>
    <dgm:pt modelId="{15CE35C6-C566-4E58-B0A1-3442042BB1CB}" type="sibTrans" cxnId="{23ECF9F7-CC58-4A16-BE41-BA35228A1860}">
      <dgm:prSet/>
      <dgm:spPr/>
      <dgm:t>
        <a:bodyPr/>
        <a:lstStyle/>
        <a:p>
          <a:endParaRPr lang="ru-RU"/>
        </a:p>
      </dgm:t>
    </dgm:pt>
    <dgm:pt modelId="{FB62DED9-806A-4A84-ACA2-90350B46E45C}">
      <dgm:prSet phldrT="[Текст]"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IV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F045A9-326B-4752-A214-C422BAC81765}" type="parTrans" cxnId="{0592949B-4C2C-4D71-8F67-BAC882564834}">
      <dgm:prSet/>
      <dgm:spPr/>
      <dgm:t>
        <a:bodyPr/>
        <a:lstStyle/>
        <a:p>
          <a:endParaRPr lang="ru-RU"/>
        </a:p>
      </dgm:t>
    </dgm:pt>
    <dgm:pt modelId="{B20CEAED-F189-4637-837F-E9889A85CC9A}" type="sibTrans" cxnId="{0592949B-4C2C-4D71-8F67-BAC882564834}">
      <dgm:prSet/>
      <dgm:spPr/>
      <dgm:t>
        <a:bodyPr/>
        <a:lstStyle/>
        <a:p>
          <a:endParaRPr lang="ru-RU"/>
        </a:p>
      </dgm:t>
    </dgm:pt>
    <dgm:pt modelId="{3EC5A940-279B-49F4-997A-767E576810AF}">
      <dgm:prSet custT="1"/>
      <dgm:spPr/>
      <dgm:t>
        <a:bodyPr/>
        <a:lstStyle/>
        <a:p>
          <a:r>
            <a: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r>
            <a:rPr lang="ru-RU" sz="24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и утверждение бюджета</a:t>
          </a:r>
          <a:endParaRPr lang="ru-RU" sz="24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2AFF28-C33E-4C19-BAC9-58CD9EDB9C2A}" type="parTrans" cxnId="{E576FFCF-94E3-4875-BD80-F8CD9292467F}">
      <dgm:prSet/>
      <dgm:spPr/>
      <dgm:t>
        <a:bodyPr/>
        <a:lstStyle/>
        <a:p>
          <a:endParaRPr lang="ru-RU"/>
        </a:p>
      </dgm:t>
    </dgm:pt>
    <dgm:pt modelId="{7FDA932F-664F-42DF-8BBD-34730BA74C27}" type="sibTrans" cxnId="{E576FFCF-94E3-4875-BD80-F8CD9292467F}">
      <dgm:prSet/>
      <dgm:spPr/>
      <dgm:t>
        <a:bodyPr/>
        <a:lstStyle/>
        <a:p>
          <a:endParaRPr lang="ru-RU"/>
        </a:p>
      </dgm:t>
    </dgm:pt>
    <dgm:pt modelId="{7B2B77D4-D4CB-4410-BF75-C8D8BF6E3826}" type="pres">
      <dgm:prSet presAssocID="{4A8E3AEF-56AE-4916-8E01-316E8D1AEC63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9CEA85-E6A3-43FB-A4BA-7D57268C27DC}" type="pres">
      <dgm:prSet presAssocID="{4A8E3AEF-56AE-4916-8E01-316E8D1AEC63}" presName="diamond" presStyleLbl="bgShp" presStyleIdx="0" presStyleCnt="1" custScaleX="129296"/>
      <dgm:spPr/>
    </dgm:pt>
    <dgm:pt modelId="{19EA60F6-17B1-47DF-B647-2FB8374592F2}" type="pres">
      <dgm:prSet presAssocID="{4A8E3AEF-56AE-4916-8E01-316E8D1AEC63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3D249A-D8F3-4537-B871-D2EAC5018B9A}" type="pres">
      <dgm:prSet presAssocID="{4A8E3AEF-56AE-4916-8E01-316E8D1AEC63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3DFBE-814A-41D1-905F-4A844DF594BB}" type="pres">
      <dgm:prSet presAssocID="{4A8E3AEF-56AE-4916-8E01-316E8D1AEC63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1C121B-E69F-43F5-A465-87933FE031B3}" type="pres">
      <dgm:prSet presAssocID="{4A8E3AEF-56AE-4916-8E01-316E8D1AEC63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EA5CC6-80DB-4D4D-B7E1-16C8456CA775}" type="presOf" srcId="{4A8E3AEF-56AE-4916-8E01-316E8D1AEC63}" destId="{7B2B77D4-D4CB-4410-BF75-C8D8BF6E3826}" srcOrd="0" destOrd="0" presId="urn:microsoft.com/office/officeart/2005/8/layout/matrix3"/>
    <dgm:cxn modelId="{0592949B-4C2C-4D71-8F67-BAC882564834}" srcId="{4A8E3AEF-56AE-4916-8E01-316E8D1AEC63}" destId="{FB62DED9-806A-4A84-ACA2-90350B46E45C}" srcOrd="3" destOrd="0" parTransId="{34F045A9-326B-4752-A214-C422BAC81765}" sibTransId="{B20CEAED-F189-4637-837F-E9889A85CC9A}"/>
    <dgm:cxn modelId="{D1A2171E-17D1-4E4B-A565-B3FE0DD05C17}" type="presOf" srcId="{3EC5A940-279B-49F4-997A-767E576810AF}" destId="{1A3D249A-D8F3-4537-B871-D2EAC5018B9A}" srcOrd="0" destOrd="0" presId="urn:microsoft.com/office/officeart/2005/8/layout/matrix3"/>
    <dgm:cxn modelId="{D441522F-4F22-4883-813D-9D7C4E297859}" type="presOf" srcId="{FB62DED9-806A-4A84-ACA2-90350B46E45C}" destId="{BA1C121B-E69F-43F5-A465-87933FE031B3}" srcOrd="0" destOrd="0" presId="urn:microsoft.com/office/officeart/2005/8/layout/matrix3"/>
    <dgm:cxn modelId="{E576FFCF-94E3-4875-BD80-F8CD9292467F}" srcId="{4A8E3AEF-56AE-4916-8E01-316E8D1AEC63}" destId="{3EC5A940-279B-49F4-997A-767E576810AF}" srcOrd="1" destOrd="0" parTransId="{C82AFF28-C33E-4C19-BAC9-58CD9EDB9C2A}" sibTransId="{7FDA932F-664F-42DF-8BBD-34730BA74C27}"/>
    <dgm:cxn modelId="{6C7EB386-3B4C-4C5C-ADA1-5DA743BB1F98}" srcId="{4A8E3AEF-56AE-4916-8E01-316E8D1AEC63}" destId="{05B2A7C6-86FC-4FC9-B802-EBEDC7EBCDAA}" srcOrd="0" destOrd="0" parTransId="{76DF3BC6-9BE5-4A5A-86A0-BCCA2CF968A9}" sibTransId="{009307E0-AD3A-4F5D-9E44-D99E57558D7D}"/>
    <dgm:cxn modelId="{C9D84785-C6C6-449B-9A51-A45CA576F22D}" type="presOf" srcId="{05B2A7C6-86FC-4FC9-B802-EBEDC7EBCDAA}" destId="{19EA60F6-17B1-47DF-B647-2FB8374592F2}" srcOrd="0" destOrd="0" presId="urn:microsoft.com/office/officeart/2005/8/layout/matrix3"/>
    <dgm:cxn modelId="{23ECF9F7-CC58-4A16-BE41-BA35228A1860}" srcId="{4A8E3AEF-56AE-4916-8E01-316E8D1AEC63}" destId="{16F32E18-BF04-46D6-9A68-1F62AA398649}" srcOrd="2" destOrd="0" parTransId="{F367E16E-4260-461E-98C6-4E44E0B7A69B}" sibTransId="{15CE35C6-C566-4E58-B0A1-3442042BB1CB}"/>
    <dgm:cxn modelId="{A191092D-1706-4568-B40F-3282910C3848}" type="presOf" srcId="{16F32E18-BF04-46D6-9A68-1F62AA398649}" destId="{4633DFBE-814A-41D1-905F-4A844DF594BB}" srcOrd="0" destOrd="0" presId="urn:microsoft.com/office/officeart/2005/8/layout/matrix3"/>
    <dgm:cxn modelId="{91F915D6-2F6D-4982-A0EB-40468888F7EF}" type="presParOf" srcId="{7B2B77D4-D4CB-4410-BF75-C8D8BF6E3826}" destId="{F59CEA85-E6A3-43FB-A4BA-7D57268C27DC}" srcOrd="0" destOrd="0" presId="urn:microsoft.com/office/officeart/2005/8/layout/matrix3"/>
    <dgm:cxn modelId="{4C252548-D10A-4441-9B6D-4937C91026F0}" type="presParOf" srcId="{7B2B77D4-D4CB-4410-BF75-C8D8BF6E3826}" destId="{19EA60F6-17B1-47DF-B647-2FB8374592F2}" srcOrd="1" destOrd="0" presId="urn:microsoft.com/office/officeart/2005/8/layout/matrix3"/>
    <dgm:cxn modelId="{1188D736-9B48-4EB4-97EA-0F0E71E4E8AC}" type="presParOf" srcId="{7B2B77D4-D4CB-4410-BF75-C8D8BF6E3826}" destId="{1A3D249A-D8F3-4537-B871-D2EAC5018B9A}" srcOrd="2" destOrd="0" presId="urn:microsoft.com/office/officeart/2005/8/layout/matrix3"/>
    <dgm:cxn modelId="{E57FB1DB-A744-4BFF-A679-C9D38229FEB6}" type="presParOf" srcId="{7B2B77D4-D4CB-4410-BF75-C8D8BF6E3826}" destId="{4633DFBE-814A-41D1-905F-4A844DF594BB}" srcOrd="3" destOrd="0" presId="urn:microsoft.com/office/officeart/2005/8/layout/matrix3"/>
    <dgm:cxn modelId="{F52C5B89-10BF-47F0-ABB1-B909B8E93E68}" type="presParOf" srcId="{7B2B77D4-D4CB-4410-BF75-C8D8BF6E3826}" destId="{BA1C121B-E69F-43F5-A465-87933FE031B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78CE6FD-2E87-4E47-BB67-707BF867A532}" type="doc">
      <dgm:prSet loTypeId="urn:microsoft.com/office/officeart/2005/8/layout/default#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A573A8CC-AC08-44BB-ACBA-D78C45A3CD3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Бюджетного кодекса Российской Федерации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723AB4D-14CF-4E18-B8F3-693E8E0992E6}" type="parTrans" cxnId="{903E1435-7EF5-4B66-A0F5-E74ABA8E9051}">
      <dgm:prSet/>
      <dgm:spPr/>
      <dgm:t>
        <a:bodyPr/>
        <a:lstStyle/>
        <a:p>
          <a:endParaRPr lang="ru-RU"/>
        </a:p>
      </dgm:t>
    </dgm:pt>
    <dgm:pt modelId="{8C0EB821-327A-47DD-A025-98CB3BDD8726}" type="sibTrans" cxnId="{903E1435-7EF5-4B66-A0F5-E74ABA8E9051}">
      <dgm:prSet/>
      <dgm:spPr/>
      <dgm:t>
        <a:bodyPr/>
        <a:lstStyle/>
        <a:p>
          <a:endParaRPr lang="ru-RU"/>
        </a:p>
      </dgm:t>
    </dgm:pt>
    <dgm:pt modelId="{631A7790-3CA4-45D3-B8DD-D2741AD5841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Налогового кодекса Российской Федерации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887845-F53B-4A77-8845-AB1CD34FD3BA}" type="parTrans" cxnId="{5D3C9228-43D2-4141-8ECE-84D5396A6DB6}">
      <dgm:prSet/>
      <dgm:spPr/>
      <dgm:t>
        <a:bodyPr/>
        <a:lstStyle/>
        <a:p>
          <a:endParaRPr lang="ru-RU"/>
        </a:p>
      </dgm:t>
    </dgm:pt>
    <dgm:pt modelId="{8AC05A46-8D0F-4808-911D-41C396C80EB2}" type="sibTrans" cxnId="{5D3C9228-43D2-4141-8ECE-84D5396A6DB6}">
      <dgm:prSet/>
      <dgm:spPr/>
      <dgm:t>
        <a:bodyPr/>
        <a:lstStyle/>
        <a:p>
          <a:endParaRPr lang="ru-RU"/>
        </a:p>
      </dgm:t>
    </dgm:pt>
    <dgm:pt modelId="{80B49119-F7AF-4D85-82DF-7E4B870506B4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Решения Думы города Покачи от 22.02.2013 № 3 «О Положении о бюджетном устройстве и бюджетном процессе в городе Покачи» (в ред. от 28.05.2015)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892F2CA-9462-4598-A046-542FA3AD0B69}" type="parTrans" cxnId="{8EEB4C4C-7E2C-489A-A55F-745C04578105}">
      <dgm:prSet/>
      <dgm:spPr/>
      <dgm:t>
        <a:bodyPr/>
        <a:lstStyle/>
        <a:p>
          <a:endParaRPr lang="ru-RU"/>
        </a:p>
      </dgm:t>
    </dgm:pt>
    <dgm:pt modelId="{5E8F8DAC-AD1D-486D-A814-5614CAAF9573}" type="sibTrans" cxnId="{8EEB4C4C-7E2C-489A-A55F-745C04578105}">
      <dgm:prSet/>
      <dgm:spPr/>
      <dgm:t>
        <a:bodyPr/>
        <a:lstStyle/>
        <a:p>
          <a:endParaRPr lang="ru-RU"/>
        </a:p>
      </dgm:t>
    </dgm:pt>
    <dgm:pt modelId="{C1525968-45E6-4182-BD1D-C557543BE5D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Основных направлений налоговой, бюджетной и долговой политики  муниципального образования город Покачи 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73BB9A-A802-4410-BB6E-ACA4A26DB4DD}" type="parTrans" cxnId="{0319F17F-E23E-423D-B497-7B36173B9D9A}">
      <dgm:prSet/>
      <dgm:spPr/>
      <dgm:t>
        <a:bodyPr/>
        <a:lstStyle/>
        <a:p>
          <a:endParaRPr lang="ru-RU"/>
        </a:p>
      </dgm:t>
    </dgm:pt>
    <dgm:pt modelId="{F201AB8E-1D01-48A5-A4DC-AC88DA3DAF0A}" type="sibTrans" cxnId="{0319F17F-E23E-423D-B497-7B36173B9D9A}">
      <dgm:prSet/>
      <dgm:spPr/>
      <dgm:t>
        <a:bodyPr/>
        <a:lstStyle/>
        <a:p>
          <a:endParaRPr lang="ru-RU"/>
        </a:p>
      </dgm:t>
    </dgm:pt>
    <dgm:pt modelId="{75F771D4-3882-4302-8834-BA628C6D9FCB}" type="pres">
      <dgm:prSet presAssocID="{B78CE6FD-2E87-4E47-BB67-707BF867A53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125CF1-F8BB-407D-84C4-28E6B1CF51FF}" type="pres">
      <dgm:prSet presAssocID="{A573A8CC-AC08-44BB-ACBA-D78C45A3CD36}" presName="node" presStyleLbl="node1" presStyleIdx="0" presStyleCnt="4" custLinFactNeighborX="-2145" custLinFactNeighborY="-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804660-1C6F-4B65-9F24-F9D95BFD7CB6}" type="pres">
      <dgm:prSet presAssocID="{8C0EB821-327A-47DD-A025-98CB3BDD8726}" presName="sibTrans" presStyleCnt="0"/>
      <dgm:spPr/>
    </dgm:pt>
    <dgm:pt modelId="{8FAC77B4-5DDE-4819-BFC7-A1EDC18BD40E}" type="pres">
      <dgm:prSet presAssocID="{631A7790-3CA4-45D3-B8DD-D2741AD58419}" presName="node" presStyleLbl="node1" presStyleIdx="1" presStyleCnt="4" custScaleX="97196" custScaleY="99869" custLinFactNeighborX="532" custLinFactNeighborY="-5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8398C9-B79A-4C15-B64E-55CBE3DF14BC}" type="pres">
      <dgm:prSet presAssocID="{8AC05A46-8D0F-4808-911D-41C396C80EB2}" presName="sibTrans" presStyleCnt="0"/>
      <dgm:spPr/>
    </dgm:pt>
    <dgm:pt modelId="{F89F89E7-F6E1-4A08-BC2B-9820C1F77B49}" type="pres">
      <dgm:prSet presAssocID="{80B49119-F7AF-4D85-82DF-7E4B870506B4}" presName="node" presStyleLbl="node1" presStyleIdx="2" presStyleCnt="4" custLinFactNeighborX="532" custLinFactNeighborY="-3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FBDD1E-C07C-408A-AB7C-9462F334CC0E}" type="pres">
      <dgm:prSet presAssocID="{5E8F8DAC-AD1D-486D-A814-5614CAAF9573}" presName="sibTrans" presStyleCnt="0"/>
      <dgm:spPr/>
    </dgm:pt>
    <dgm:pt modelId="{E06B5488-4EE0-4B75-9410-7A36368DFE2A}" type="pres">
      <dgm:prSet presAssocID="{C1525968-45E6-4182-BD1D-C557543BE5D7}" presName="node" presStyleLbl="node1" presStyleIdx="3" presStyleCnt="4" custLinFactNeighborX="532" custLinFactNeighborY="-3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3E1435-7EF5-4B66-A0F5-E74ABA8E9051}" srcId="{B78CE6FD-2E87-4E47-BB67-707BF867A532}" destId="{A573A8CC-AC08-44BB-ACBA-D78C45A3CD36}" srcOrd="0" destOrd="0" parTransId="{B723AB4D-14CF-4E18-B8F3-693E8E0992E6}" sibTransId="{8C0EB821-327A-47DD-A025-98CB3BDD8726}"/>
    <dgm:cxn modelId="{0319F17F-E23E-423D-B497-7B36173B9D9A}" srcId="{B78CE6FD-2E87-4E47-BB67-707BF867A532}" destId="{C1525968-45E6-4182-BD1D-C557543BE5D7}" srcOrd="3" destOrd="0" parTransId="{0373BB9A-A802-4410-BB6E-ACA4A26DB4DD}" sibTransId="{F201AB8E-1D01-48A5-A4DC-AC88DA3DAF0A}"/>
    <dgm:cxn modelId="{6474332B-A76F-4A61-8D77-767DA88C0AAA}" type="presOf" srcId="{A573A8CC-AC08-44BB-ACBA-D78C45A3CD36}" destId="{16125CF1-F8BB-407D-84C4-28E6B1CF51FF}" srcOrd="0" destOrd="0" presId="urn:microsoft.com/office/officeart/2005/8/layout/default#1"/>
    <dgm:cxn modelId="{DB220A6C-15F5-461A-91D7-0C5C951A5B0C}" type="presOf" srcId="{80B49119-F7AF-4D85-82DF-7E4B870506B4}" destId="{F89F89E7-F6E1-4A08-BC2B-9820C1F77B49}" srcOrd="0" destOrd="0" presId="urn:microsoft.com/office/officeart/2005/8/layout/default#1"/>
    <dgm:cxn modelId="{5D3C9228-43D2-4141-8ECE-84D5396A6DB6}" srcId="{B78CE6FD-2E87-4E47-BB67-707BF867A532}" destId="{631A7790-3CA4-45D3-B8DD-D2741AD58419}" srcOrd="1" destOrd="0" parTransId="{94887845-F53B-4A77-8845-AB1CD34FD3BA}" sibTransId="{8AC05A46-8D0F-4808-911D-41C396C80EB2}"/>
    <dgm:cxn modelId="{CBBE61D5-91E8-4997-ABC3-17B193362ACF}" type="presOf" srcId="{B78CE6FD-2E87-4E47-BB67-707BF867A532}" destId="{75F771D4-3882-4302-8834-BA628C6D9FCB}" srcOrd="0" destOrd="0" presId="urn:microsoft.com/office/officeart/2005/8/layout/default#1"/>
    <dgm:cxn modelId="{572B2F3D-78E9-47D5-AACB-270B7BF961BC}" type="presOf" srcId="{631A7790-3CA4-45D3-B8DD-D2741AD58419}" destId="{8FAC77B4-5DDE-4819-BFC7-A1EDC18BD40E}" srcOrd="0" destOrd="0" presId="urn:microsoft.com/office/officeart/2005/8/layout/default#1"/>
    <dgm:cxn modelId="{D3160E27-BBCF-4641-9FB4-4A341E40DF10}" type="presOf" srcId="{C1525968-45E6-4182-BD1D-C557543BE5D7}" destId="{E06B5488-4EE0-4B75-9410-7A36368DFE2A}" srcOrd="0" destOrd="0" presId="urn:microsoft.com/office/officeart/2005/8/layout/default#1"/>
    <dgm:cxn modelId="{8EEB4C4C-7E2C-489A-A55F-745C04578105}" srcId="{B78CE6FD-2E87-4E47-BB67-707BF867A532}" destId="{80B49119-F7AF-4D85-82DF-7E4B870506B4}" srcOrd="2" destOrd="0" parTransId="{3892F2CA-9462-4598-A046-542FA3AD0B69}" sibTransId="{5E8F8DAC-AD1D-486D-A814-5614CAAF9573}"/>
    <dgm:cxn modelId="{274DE607-1656-4E5A-8CD8-F2EC998C79CA}" type="presParOf" srcId="{75F771D4-3882-4302-8834-BA628C6D9FCB}" destId="{16125CF1-F8BB-407D-84C4-28E6B1CF51FF}" srcOrd="0" destOrd="0" presId="urn:microsoft.com/office/officeart/2005/8/layout/default#1"/>
    <dgm:cxn modelId="{6FA79D71-C756-43C6-90AA-8262EDB0B8AF}" type="presParOf" srcId="{75F771D4-3882-4302-8834-BA628C6D9FCB}" destId="{69804660-1C6F-4B65-9F24-F9D95BFD7CB6}" srcOrd="1" destOrd="0" presId="urn:microsoft.com/office/officeart/2005/8/layout/default#1"/>
    <dgm:cxn modelId="{174510F8-9F3D-44DC-B17D-CF4CBC3CA6D8}" type="presParOf" srcId="{75F771D4-3882-4302-8834-BA628C6D9FCB}" destId="{8FAC77B4-5DDE-4819-BFC7-A1EDC18BD40E}" srcOrd="2" destOrd="0" presId="urn:microsoft.com/office/officeart/2005/8/layout/default#1"/>
    <dgm:cxn modelId="{8F7A0733-7CF2-40F5-854C-023A21473D52}" type="presParOf" srcId="{75F771D4-3882-4302-8834-BA628C6D9FCB}" destId="{778398C9-B79A-4C15-B64E-55CBE3DF14BC}" srcOrd="3" destOrd="0" presId="urn:microsoft.com/office/officeart/2005/8/layout/default#1"/>
    <dgm:cxn modelId="{8BB21786-D92B-468E-B09F-BA54C19A13F1}" type="presParOf" srcId="{75F771D4-3882-4302-8834-BA628C6D9FCB}" destId="{F89F89E7-F6E1-4A08-BC2B-9820C1F77B49}" srcOrd="4" destOrd="0" presId="urn:microsoft.com/office/officeart/2005/8/layout/default#1"/>
    <dgm:cxn modelId="{C9ECB27E-AAE7-4680-907A-11D9AAC012E4}" type="presParOf" srcId="{75F771D4-3882-4302-8834-BA628C6D9FCB}" destId="{46FBDD1E-C07C-408A-AB7C-9462F334CC0E}" srcOrd="5" destOrd="0" presId="urn:microsoft.com/office/officeart/2005/8/layout/default#1"/>
    <dgm:cxn modelId="{78D2D36B-CE25-4994-8A41-E8DCF1B545EE}" type="presParOf" srcId="{75F771D4-3882-4302-8834-BA628C6D9FCB}" destId="{E06B5488-4EE0-4B75-9410-7A36368DFE2A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49A107F-7BC3-4AA1-9160-C891A190ADBE}" type="doc">
      <dgm:prSet loTypeId="urn:microsoft.com/office/officeart/2005/8/layout/hList6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E91A7EE1-0CEE-4321-B766-8616EA73CDE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Работа по формированию проекта бюджета начинается не позднее чем за 6 месяцев до начала очередного финансового года. Решение о начале работы над формированием бюджета принимает глава города.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7C0B38E7-23A7-4B62-BA48-852AA15ECA0B}" type="parTrans" cxnId="{91EE1215-0825-47B5-97AF-0110913765E9}">
      <dgm:prSet/>
      <dgm:spPr/>
      <dgm:t>
        <a:bodyPr/>
        <a:lstStyle/>
        <a:p>
          <a:endParaRPr lang="ru-RU"/>
        </a:p>
      </dgm:t>
    </dgm:pt>
    <dgm:pt modelId="{1B6884D0-7E57-46C6-A0DE-CA8DA4322F47}" type="sibTrans" cxnId="{91EE1215-0825-47B5-97AF-0110913765E9}">
      <dgm:prSet/>
      <dgm:spPr/>
      <dgm:t>
        <a:bodyPr/>
        <a:lstStyle/>
        <a:p>
          <a:endParaRPr lang="ru-RU"/>
        </a:p>
      </dgm:t>
    </dgm:pt>
    <dgm:pt modelId="{67E65004-23EA-4675-8512-6094F83FAA8E}">
      <dgm:prSet phldrT="[Текст]" custT="1"/>
      <dgm:spPr/>
      <dgm:t>
        <a:bodyPr/>
        <a:lstStyle/>
        <a:p>
          <a:pPr algn="just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Соответствующим постановлением утверждается рабочая группа по бюджетным проектировкам, утверждается план организационных мероприятий, устанавливаются сроки и конкретные исполнители по направлениям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8C6A25A-0FE5-4BBA-874F-22126BC7D4D8}" type="parTrans" cxnId="{166CD020-1B12-4BF5-930E-B2E7224ED305}">
      <dgm:prSet/>
      <dgm:spPr/>
      <dgm:t>
        <a:bodyPr/>
        <a:lstStyle/>
        <a:p>
          <a:endParaRPr lang="ru-RU"/>
        </a:p>
      </dgm:t>
    </dgm:pt>
    <dgm:pt modelId="{6CEB7587-0C6B-4FD7-849A-DA1F84FC9D04}" type="sibTrans" cxnId="{166CD020-1B12-4BF5-930E-B2E7224ED305}">
      <dgm:prSet/>
      <dgm:spPr/>
      <dgm:t>
        <a:bodyPr/>
        <a:lstStyle/>
        <a:p>
          <a:endParaRPr lang="ru-RU"/>
        </a:p>
      </dgm:t>
    </dgm:pt>
    <dgm:pt modelId="{829C649D-46BD-412C-A5C8-886CF3B06316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Финансовый орган собирает предложения по расходам, и согласовывает их в соответствии с порядком и методикой планирования расходов бюджета. Выносит на рассмотрение рабочей группе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622BA32-138F-4C82-BA5A-A4474B7DC00C}" type="parTrans" cxnId="{2929C773-6872-4A45-A552-4A7B3BB7BEBA}">
      <dgm:prSet/>
      <dgm:spPr/>
      <dgm:t>
        <a:bodyPr/>
        <a:lstStyle/>
        <a:p>
          <a:endParaRPr lang="ru-RU"/>
        </a:p>
      </dgm:t>
    </dgm:pt>
    <dgm:pt modelId="{4E48B170-240A-4BB4-8FC6-D3EAB3139B16}" type="sibTrans" cxnId="{2929C773-6872-4A45-A552-4A7B3BB7BEBA}">
      <dgm:prSet/>
      <dgm:spPr/>
      <dgm:t>
        <a:bodyPr/>
        <a:lstStyle/>
        <a:p>
          <a:endParaRPr lang="ru-RU"/>
        </a:p>
      </dgm:t>
    </dgm:pt>
    <dgm:pt modelId="{A5484EB3-CE7D-4956-A0D7-B03178ED6023}" type="pres">
      <dgm:prSet presAssocID="{349A107F-7BC3-4AA1-9160-C891A190AD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167A47-5AE6-4093-BE4E-844146F60A13}" type="pres">
      <dgm:prSet presAssocID="{E91A7EE1-0CEE-4321-B766-8616EA73CDE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BAF24-09B4-4978-9E31-2FC48AA7EACF}" type="pres">
      <dgm:prSet presAssocID="{1B6884D0-7E57-46C6-A0DE-CA8DA4322F47}" presName="sibTrans" presStyleCnt="0"/>
      <dgm:spPr/>
      <dgm:t>
        <a:bodyPr/>
        <a:lstStyle/>
        <a:p>
          <a:endParaRPr lang="ru-RU"/>
        </a:p>
      </dgm:t>
    </dgm:pt>
    <dgm:pt modelId="{A226DE5F-FEAF-4D78-9418-77404A78E148}" type="pres">
      <dgm:prSet presAssocID="{67E65004-23EA-4675-8512-6094F83FAA8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E48D57-896E-4382-8CE6-CE0F8B12C166}" type="pres">
      <dgm:prSet presAssocID="{6CEB7587-0C6B-4FD7-849A-DA1F84FC9D04}" presName="sibTrans" presStyleCnt="0"/>
      <dgm:spPr/>
      <dgm:t>
        <a:bodyPr/>
        <a:lstStyle/>
        <a:p>
          <a:endParaRPr lang="ru-RU"/>
        </a:p>
      </dgm:t>
    </dgm:pt>
    <dgm:pt modelId="{4BFE482F-BEA1-4BCD-8998-F0458677E0D4}" type="pres">
      <dgm:prSet presAssocID="{829C649D-46BD-412C-A5C8-886CF3B06316}" presName="node" presStyleLbl="node1" presStyleIdx="2" presStyleCnt="3" custLinFactX="19361" custLinFactNeighborX="100000" custLinFactNeighborY="16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DC27BD-9072-432F-B679-7B40D2856132}" type="presOf" srcId="{349A107F-7BC3-4AA1-9160-C891A190ADBE}" destId="{A5484EB3-CE7D-4956-A0D7-B03178ED6023}" srcOrd="0" destOrd="0" presId="urn:microsoft.com/office/officeart/2005/8/layout/hList6"/>
    <dgm:cxn modelId="{2929C773-6872-4A45-A552-4A7B3BB7BEBA}" srcId="{349A107F-7BC3-4AA1-9160-C891A190ADBE}" destId="{829C649D-46BD-412C-A5C8-886CF3B06316}" srcOrd="2" destOrd="0" parTransId="{4622BA32-138F-4C82-BA5A-A4474B7DC00C}" sibTransId="{4E48B170-240A-4BB4-8FC6-D3EAB3139B16}"/>
    <dgm:cxn modelId="{91EE1215-0825-47B5-97AF-0110913765E9}" srcId="{349A107F-7BC3-4AA1-9160-C891A190ADBE}" destId="{E91A7EE1-0CEE-4321-B766-8616EA73CDE9}" srcOrd="0" destOrd="0" parTransId="{7C0B38E7-23A7-4B62-BA48-852AA15ECA0B}" sibTransId="{1B6884D0-7E57-46C6-A0DE-CA8DA4322F47}"/>
    <dgm:cxn modelId="{166CD020-1B12-4BF5-930E-B2E7224ED305}" srcId="{349A107F-7BC3-4AA1-9160-C891A190ADBE}" destId="{67E65004-23EA-4675-8512-6094F83FAA8E}" srcOrd="1" destOrd="0" parTransId="{48C6A25A-0FE5-4BBA-874F-22126BC7D4D8}" sibTransId="{6CEB7587-0C6B-4FD7-849A-DA1F84FC9D04}"/>
    <dgm:cxn modelId="{7BDA9BC8-0B60-43C6-A936-6F0E64DDFA36}" type="presOf" srcId="{829C649D-46BD-412C-A5C8-886CF3B06316}" destId="{4BFE482F-BEA1-4BCD-8998-F0458677E0D4}" srcOrd="0" destOrd="0" presId="urn:microsoft.com/office/officeart/2005/8/layout/hList6"/>
    <dgm:cxn modelId="{C603A706-1912-48E9-8019-20539BB39252}" type="presOf" srcId="{E91A7EE1-0CEE-4321-B766-8616EA73CDE9}" destId="{40167A47-5AE6-4093-BE4E-844146F60A13}" srcOrd="0" destOrd="0" presId="urn:microsoft.com/office/officeart/2005/8/layout/hList6"/>
    <dgm:cxn modelId="{3B34B976-A57A-44A4-88ED-B5874010F6EB}" type="presOf" srcId="{67E65004-23EA-4675-8512-6094F83FAA8E}" destId="{A226DE5F-FEAF-4D78-9418-77404A78E148}" srcOrd="0" destOrd="0" presId="urn:microsoft.com/office/officeart/2005/8/layout/hList6"/>
    <dgm:cxn modelId="{7A82D935-F7AD-42EA-99B0-F6DD317EDD0D}" type="presParOf" srcId="{A5484EB3-CE7D-4956-A0D7-B03178ED6023}" destId="{40167A47-5AE6-4093-BE4E-844146F60A13}" srcOrd="0" destOrd="0" presId="urn:microsoft.com/office/officeart/2005/8/layout/hList6"/>
    <dgm:cxn modelId="{00690906-31BA-488A-AD7B-F6B272C247E2}" type="presParOf" srcId="{A5484EB3-CE7D-4956-A0D7-B03178ED6023}" destId="{10EBAF24-09B4-4978-9E31-2FC48AA7EACF}" srcOrd="1" destOrd="0" presId="urn:microsoft.com/office/officeart/2005/8/layout/hList6"/>
    <dgm:cxn modelId="{51530EFE-1C38-4D32-ACD3-FCF0786A6507}" type="presParOf" srcId="{A5484EB3-CE7D-4956-A0D7-B03178ED6023}" destId="{A226DE5F-FEAF-4D78-9418-77404A78E148}" srcOrd="2" destOrd="0" presId="urn:microsoft.com/office/officeart/2005/8/layout/hList6"/>
    <dgm:cxn modelId="{7A728F5C-91E4-466C-9E78-5A1C2A5F6600}" type="presParOf" srcId="{A5484EB3-CE7D-4956-A0D7-B03178ED6023}" destId="{1DE48D57-896E-4382-8CE6-CE0F8B12C166}" srcOrd="3" destOrd="0" presId="urn:microsoft.com/office/officeart/2005/8/layout/hList6"/>
    <dgm:cxn modelId="{E25E4202-494B-4A3B-8158-45359CE1B782}" type="presParOf" srcId="{A5484EB3-CE7D-4956-A0D7-B03178ED6023}" destId="{4BFE482F-BEA1-4BCD-8998-F0458677E0D4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8D571BC-35C4-4CE8-9F49-9FE73AF0FD3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3579291-AD00-48EF-98AC-85B0CE78C04B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Разложены на подпрограммы и основные мероприятия муниципальных программы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DD5CB1-520E-485B-9ACE-720F60C8CB23}" type="parTrans" cxnId="{BF8854B4-19D8-42DD-9C50-515013F0D1E2}">
      <dgm:prSet/>
      <dgm:spPr/>
      <dgm:t>
        <a:bodyPr/>
        <a:lstStyle/>
        <a:p>
          <a:endParaRPr lang="ru-RU"/>
        </a:p>
      </dgm:t>
    </dgm:pt>
    <dgm:pt modelId="{5C5E137A-65B3-47EB-94A6-FE059471F254}" type="sibTrans" cxnId="{BF8854B4-19D8-42DD-9C50-515013F0D1E2}">
      <dgm:prSet/>
      <dgm:spPr/>
      <dgm:t>
        <a:bodyPr/>
        <a:lstStyle/>
        <a:p>
          <a:endParaRPr lang="ru-RU"/>
        </a:p>
      </dgm:t>
    </dgm:pt>
    <dgm:pt modelId="{334A24B6-A9B1-452F-92E8-1C0315AB827B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Возможность эффективности оценки вложения средств путем достижений плановых показателей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E6658A-4834-48AE-A30B-7B919A2AE4DF}" type="parTrans" cxnId="{EBEBFE0C-41BD-4D90-A841-43DFABF38B2C}">
      <dgm:prSet/>
      <dgm:spPr/>
      <dgm:t>
        <a:bodyPr/>
        <a:lstStyle/>
        <a:p>
          <a:endParaRPr lang="ru-RU"/>
        </a:p>
      </dgm:t>
    </dgm:pt>
    <dgm:pt modelId="{D7220C19-A888-4AE5-BFCB-15F23050F688}" type="sibTrans" cxnId="{EBEBFE0C-41BD-4D90-A841-43DFABF38B2C}">
      <dgm:prSet/>
      <dgm:spPr/>
      <dgm:t>
        <a:bodyPr/>
        <a:lstStyle/>
        <a:p>
          <a:endParaRPr lang="ru-RU"/>
        </a:p>
      </dgm:t>
    </dgm:pt>
    <dgm:pt modelId="{7E1E4369-4996-462D-9675-D0F907D7117E}" type="pres">
      <dgm:prSet presAssocID="{08D571BC-35C4-4CE8-9F49-9FE73AF0FD3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EC94BB4-F6AA-405C-9B21-FC62A86BF982}" type="pres">
      <dgm:prSet presAssocID="{08D571BC-35C4-4CE8-9F49-9FE73AF0FD3B}" presName="Name1" presStyleCnt="0"/>
      <dgm:spPr/>
    </dgm:pt>
    <dgm:pt modelId="{3495F457-EB46-47B0-AC9C-311EE4C49F4D}" type="pres">
      <dgm:prSet presAssocID="{08D571BC-35C4-4CE8-9F49-9FE73AF0FD3B}" presName="cycle" presStyleCnt="0"/>
      <dgm:spPr/>
    </dgm:pt>
    <dgm:pt modelId="{0B0E1AE2-8944-4D3C-B67B-1490303410BC}" type="pres">
      <dgm:prSet presAssocID="{08D571BC-35C4-4CE8-9F49-9FE73AF0FD3B}" presName="srcNode" presStyleLbl="node1" presStyleIdx="0" presStyleCnt="2"/>
      <dgm:spPr/>
    </dgm:pt>
    <dgm:pt modelId="{11D35921-5276-42D8-B0E9-99FF331FE113}" type="pres">
      <dgm:prSet presAssocID="{08D571BC-35C4-4CE8-9F49-9FE73AF0FD3B}" presName="conn" presStyleLbl="parChTrans1D2" presStyleIdx="0" presStyleCnt="1"/>
      <dgm:spPr/>
      <dgm:t>
        <a:bodyPr/>
        <a:lstStyle/>
        <a:p>
          <a:endParaRPr lang="ru-RU"/>
        </a:p>
      </dgm:t>
    </dgm:pt>
    <dgm:pt modelId="{CAE4E981-1373-4160-A356-6FF5AEBB90F3}" type="pres">
      <dgm:prSet presAssocID="{08D571BC-35C4-4CE8-9F49-9FE73AF0FD3B}" presName="extraNode" presStyleLbl="node1" presStyleIdx="0" presStyleCnt="2"/>
      <dgm:spPr/>
    </dgm:pt>
    <dgm:pt modelId="{DD72A44E-3F4F-4758-B980-9D1358CC6F29}" type="pres">
      <dgm:prSet presAssocID="{08D571BC-35C4-4CE8-9F49-9FE73AF0FD3B}" presName="dstNode" presStyleLbl="node1" presStyleIdx="0" presStyleCnt="2"/>
      <dgm:spPr/>
    </dgm:pt>
    <dgm:pt modelId="{937EA279-17F3-457F-9F82-3002A34301E2}" type="pres">
      <dgm:prSet presAssocID="{43579291-AD00-48EF-98AC-85B0CE78C04B}" presName="text_1" presStyleLbl="node1" presStyleIdx="0" presStyleCnt="2" custScaleX="105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151AF-5252-4C2A-9D1F-095B14DCC162}" type="pres">
      <dgm:prSet presAssocID="{43579291-AD00-48EF-98AC-85B0CE78C04B}" presName="accent_1" presStyleCnt="0"/>
      <dgm:spPr/>
    </dgm:pt>
    <dgm:pt modelId="{78CB505E-73B6-4BC2-8F70-CE1B33C3C02E}" type="pres">
      <dgm:prSet presAssocID="{43579291-AD00-48EF-98AC-85B0CE78C04B}" presName="accentRepeatNode" presStyleLbl="solidFgAcc1" presStyleIdx="0" presStyleCnt="2"/>
      <dgm:spPr/>
    </dgm:pt>
    <dgm:pt modelId="{FE358005-8E37-4CEA-B6ED-C1B26371A7BF}" type="pres">
      <dgm:prSet presAssocID="{334A24B6-A9B1-452F-92E8-1C0315AB827B}" presName="text_2" presStyleLbl="node1" presStyleIdx="1" presStyleCnt="2" custScaleX="1050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B0DC9B-40F4-4F56-984B-E080CC2287EE}" type="pres">
      <dgm:prSet presAssocID="{334A24B6-A9B1-452F-92E8-1C0315AB827B}" presName="accent_2" presStyleCnt="0"/>
      <dgm:spPr/>
    </dgm:pt>
    <dgm:pt modelId="{F79B0AB9-7279-424B-8A70-9B11FEAEAF62}" type="pres">
      <dgm:prSet presAssocID="{334A24B6-A9B1-452F-92E8-1C0315AB827B}" presName="accentRepeatNode" presStyleLbl="solidFgAcc1" presStyleIdx="1" presStyleCnt="2"/>
      <dgm:spPr/>
    </dgm:pt>
  </dgm:ptLst>
  <dgm:cxnLst>
    <dgm:cxn modelId="{639ADA62-FD4E-4784-B49E-903262AF29C3}" type="presOf" srcId="{08D571BC-35C4-4CE8-9F49-9FE73AF0FD3B}" destId="{7E1E4369-4996-462D-9675-D0F907D7117E}" srcOrd="0" destOrd="0" presId="urn:microsoft.com/office/officeart/2008/layout/VerticalCurvedList"/>
    <dgm:cxn modelId="{BF8854B4-19D8-42DD-9C50-515013F0D1E2}" srcId="{08D571BC-35C4-4CE8-9F49-9FE73AF0FD3B}" destId="{43579291-AD00-48EF-98AC-85B0CE78C04B}" srcOrd="0" destOrd="0" parTransId="{EBDD5CB1-520E-485B-9ACE-720F60C8CB23}" sibTransId="{5C5E137A-65B3-47EB-94A6-FE059471F254}"/>
    <dgm:cxn modelId="{245B5286-70C9-4B0D-ABF0-1D0507C45664}" type="presOf" srcId="{5C5E137A-65B3-47EB-94A6-FE059471F254}" destId="{11D35921-5276-42D8-B0E9-99FF331FE113}" srcOrd="0" destOrd="0" presId="urn:microsoft.com/office/officeart/2008/layout/VerticalCurvedList"/>
    <dgm:cxn modelId="{EBEBFE0C-41BD-4D90-A841-43DFABF38B2C}" srcId="{08D571BC-35C4-4CE8-9F49-9FE73AF0FD3B}" destId="{334A24B6-A9B1-452F-92E8-1C0315AB827B}" srcOrd="1" destOrd="0" parTransId="{24E6658A-4834-48AE-A30B-7B919A2AE4DF}" sibTransId="{D7220C19-A888-4AE5-BFCB-15F23050F688}"/>
    <dgm:cxn modelId="{7F748A77-C507-4420-BAAA-964559E1CACE}" type="presOf" srcId="{334A24B6-A9B1-452F-92E8-1C0315AB827B}" destId="{FE358005-8E37-4CEA-B6ED-C1B26371A7BF}" srcOrd="0" destOrd="0" presId="urn:microsoft.com/office/officeart/2008/layout/VerticalCurvedList"/>
    <dgm:cxn modelId="{43FF0684-9F2F-4BE6-8E47-0BD4E43CF4B7}" type="presOf" srcId="{43579291-AD00-48EF-98AC-85B0CE78C04B}" destId="{937EA279-17F3-457F-9F82-3002A34301E2}" srcOrd="0" destOrd="0" presId="urn:microsoft.com/office/officeart/2008/layout/VerticalCurvedList"/>
    <dgm:cxn modelId="{B69040CF-8513-41E1-8157-AA6726F91D96}" type="presParOf" srcId="{7E1E4369-4996-462D-9675-D0F907D7117E}" destId="{AEC94BB4-F6AA-405C-9B21-FC62A86BF982}" srcOrd="0" destOrd="0" presId="urn:microsoft.com/office/officeart/2008/layout/VerticalCurvedList"/>
    <dgm:cxn modelId="{D8CCD42B-0EFC-43EE-ADDF-81BD1FC75B7D}" type="presParOf" srcId="{AEC94BB4-F6AA-405C-9B21-FC62A86BF982}" destId="{3495F457-EB46-47B0-AC9C-311EE4C49F4D}" srcOrd="0" destOrd="0" presId="urn:microsoft.com/office/officeart/2008/layout/VerticalCurvedList"/>
    <dgm:cxn modelId="{EA678C32-B569-48AB-9F52-11C4FCCE4744}" type="presParOf" srcId="{3495F457-EB46-47B0-AC9C-311EE4C49F4D}" destId="{0B0E1AE2-8944-4D3C-B67B-1490303410BC}" srcOrd="0" destOrd="0" presId="urn:microsoft.com/office/officeart/2008/layout/VerticalCurvedList"/>
    <dgm:cxn modelId="{1E90C7B4-FB5D-4165-A5F7-4F1FACB8B80C}" type="presParOf" srcId="{3495F457-EB46-47B0-AC9C-311EE4C49F4D}" destId="{11D35921-5276-42D8-B0E9-99FF331FE113}" srcOrd="1" destOrd="0" presId="urn:microsoft.com/office/officeart/2008/layout/VerticalCurvedList"/>
    <dgm:cxn modelId="{BD3884DA-D994-4C30-BEDB-16E719C0EFF9}" type="presParOf" srcId="{3495F457-EB46-47B0-AC9C-311EE4C49F4D}" destId="{CAE4E981-1373-4160-A356-6FF5AEBB90F3}" srcOrd="2" destOrd="0" presId="urn:microsoft.com/office/officeart/2008/layout/VerticalCurvedList"/>
    <dgm:cxn modelId="{D2D86CCF-4FC2-44E2-A5B3-951CB4FF046A}" type="presParOf" srcId="{3495F457-EB46-47B0-AC9C-311EE4C49F4D}" destId="{DD72A44E-3F4F-4758-B980-9D1358CC6F29}" srcOrd="3" destOrd="0" presId="urn:microsoft.com/office/officeart/2008/layout/VerticalCurvedList"/>
    <dgm:cxn modelId="{7BE37374-1323-4A56-B539-1FE23723B89C}" type="presParOf" srcId="{AEC94BB4-F6AA-405C-9B21-FC62A86BF982}" destId="{937EA279-17F3-457F-9F82-3002A34301E2}" srcOrd="1" destOrd="0" presId="urn:microsoft.com/office/officeart/2008/layout/VerticalCurvedList"/>
    <dgm:cxn modelId="{300048BB-B639-401E-9A65-4E124E09D3DF}" type="presParOf" srcId="{AEC94BB4-F6AA-405C-9B21-FC62A86BF982}" destId="{97E151AF-5252-4C2A-9D1F-095B14DCC162}" srcOrd="2" destOrd="0" presId="urn:microsoft.com/office/officeart/2008/layout/VerticalCurvedList"/>
    <dgm:cxn modelId="{5448389B-10B5-401F-A982-084A020B4FCB}" type="presParOf" srcId="{97E151AF-5252-4C2A-9D1F-095B14DCC162}" destId="{78CB505E-73B6-4BC2-8F70-CE1B33C3C02E}" srcOrd="0" destOrd="0" presId="urn:microsoft.com/office/officeart/2008/layout/VerticalCurvedList"/>
    <dgm:cxn modelId="{97987A81-FF2A-4F96-A1FE-CAEDC41A8958}" type="presParOf" srcId="{AEC94BB4-F6AA-405C-9B21-FC62A86BF982}" destId="{FE358005-8E37-4CEA-B6ED-C1B26371A7BF}" srcOrd="3" destOrd="0" presId="urn:microsoft.com/office/officeart/2008/layout/VerticalCurvedList"/>
    <dgm:cxn modelId="{C1009ED8-0019-40DC-9098-5C245C1935EC}" type="presParOf" srcId="{AEC94BB4-F6AA-405C-9B21-FC62A86BF982}" destId="{5CB0DC9B-40F4-4F56-984B-E080CC2287EE}" srcOrd="4" destOrd="0" presId="urn:microsoft.com/office/officeart/2008/layout/VerticalCurvedList"/>
    <dgm:cxn modelId="{792AE7DB-C63B-4C5E-BA78-7AF0C5C2D799}" type="presParOf" srcId="{5CB0DC9B-40F4-4F56-984B-E080CC2287EE}" destId="{F79B0AB9-7279-424B-8A70-9B11FEAEAF6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2C7CF70-6CDD-4CA7-A83C-EC97EEA7195F}" type="doc">
      <dgm:prSet loTypeId="urn:microsoft.com/office/officeart/2005/8/layout/vList2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423A0EDA-4FDA-4F78-BD97-F5B0A830C652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Перечень документов, обязательных к предоставлению: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AD2D6A-FDC4-4639-9B8F-C528D90A9AEF}" type="parTrans" cxnId="{4CBBEC55-F198-47C6-9D7B-650A75DE793D}">
      <dgm:prSet/>
      <dgm:spPr/>
      <dgm:t>
        <a:bodyPr/>
        <a:lstStyle/>
        <a:p>
          <a:endParaRPr lang="ru-RU"/>
        </a:p>
      </dgm:t>
    </dgm:pt>
    <dgm:pt modelId="{23C3444A-E98E-42B1-8589-A05C14D0A119}" type="sibTrans" cxnId="{4CBBEC55-F198-47C6-9D7B-650A75DE793D}">
      <dgm:prSet/>
      <dgm:spPr/>
      <dgm:t>
        <a:bodyPr/>
        <a:lstStyle/>
        <a:p>
          <a:endParaRPr lang="ru-RU"/>
        </a:p>
      </dgm:t>
    </dgm:pt>
    <dgm:pt modelId="{E7923621-623B-4754-8091-7A4FBA81B8C0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бюджетной, налоговой и долговой политики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2258358-B838-472B-B235-C6BA78F9DD0B}" type="parTrans" cxnId="{B1201DF6-06B4-440A-8F4E-D4F8CA891F7C}">
      <dgm:prSet/>
      <dgm:spPr/>
      <dgm:t>
        <a:bodyPr/>
        <a:lstStyle/>
        <a:p>
          <a:endParaRPr lang="ru-RU"/>
        </a:p>
      </dgm:t>
    </dgm:pt>
    <dgm:pt modelId="{E557E5DB-3C80-44C9-8F7A-5A24FA31220C}" type="sibTrans" cxnId="{B1201DF6-06B4-440A-8F4E-D4F8CA891F7C}">
      <dgm:prSet/>
      <dgm:spPr/>
      <dgm:t>
        <a:bodyPr/>
        <a:lstStyle/>
        <a:p>
          <a:endParaRPr lang="ru-RU"/>
        </a:p>
      </dgm:t>
    </dgm:pt>
    <dgm:pt modelId="{44A4BA54-9ED4-4435-847F-E9B57810350B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предварительные итоги социально-экономического развития городского округа за истекший период текущего финансового года и ожидаемые итоги социально-экономического развития городского округа за текущий финансовый год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FCDFBC-7010-4406-8219-8664B3587A03}" type="parTrans" cxnId="{C9FECA4C-A707-4851-86FB-5E09D67D1F95}">
      <dgm:prSet/>
      <dgm:spPr/>
      <dgm:t>
        <a:bodyPr/>
        <a:lstStyle/>
        <a:p>
          <a:endParaRPr lang="ru-RU"/>
        </a:p>
      </dgm:t>
    </dgm:pt>
    <dgm:pt modelId="{C32A73A4-4FEF-4B47-956F-EF180DD05276}" type="sibTrans" cxnId="{C9FECA4C-A707-4851-86FB-5E09D67D1F95}">
      <dgm:prSet/>
      <dgm:spPr/>
      <dgm:t>
        <a:bodyPr/>
        <a:lstStyle/>
        <a:p>
          <a:endParaRPr lang="ru-RU"/>
        </a:p>
      </dgm:t>
    </dgm:pt>
    <dgm:pt modelId="{93BA2F06-7833-4E9F-A100-792C14E59D63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прогноз социально-экономического развития городского округа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D68706-29EF-40B6-B366-00948A1575CE}" type="parTrans" cxnId="{689B39B8-DBE7-49BF-9C5E-DD7FCFF74C5A}">
      <dgm:prSet/>
      <dgm:spPr/>
      <dgm:t>
        <a:bodyPr/>
        <a:lstStyle/>
        <a:p>
          <a:endParaRPr lang="ru-RU"/>
        </a:p>
      </dgm:t>
    </dgm:pt>
    <dgm:pt modelId="{2A951C7F-CCE9-4D81-8AED-C520F26EFCCF}" type="sibTrans" cxnId="{689B39B8-DBE7-49BF-9C5E-DD7FCFF74C5A}">
      <dgm:prSet/>
      <dgm:spPr/>
      <dgm:t>
        <a:bodyPr/>
        <a:lstStyle/>
        <a:p>
          <a:endParaRPr lang="ru-RU"/>
        </a:p>
      </dgm:t>
    </dgm:pt>
    <dgm:pt modelId="{B9B8F6A1-AF4C-46EA-B3A1-E77691BA1908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пояснительная записка к проекту бюджета городского округа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BD9B736-8A1D-4DE9-8BC7-CD0B11210301}" type="parTrans" cxnId="{49BA9B45-2909-40EA-8AA9-78E7B490E992}">
      <dgm:prSet/>
      <dgm:spPr/>
      <dgm:t>
        <a:bodyPr/>
        <a:lstStyle/>
        <a:p>
          <a:endParaRPr lang="ru-RU"/>
        </a:p>
      </dgm:t>
    </dgm:pt>
    <dgm:pt modelId="{8A66A5A6-57B1-4724-8CE5-002B9D492B75}" type="sibTrans" cxnId="{49BA9B45-2909-40EA-8AA9-78E7B490E992}">
      <dgm:prSet/>
      <dgm:spPr/>
      <dgm:t>
        <a:bodyPr/>
        <a:lstStyle/>
        <a:p>
          <a:endParaRPr lang="ru-RU"/>
        </a:p>
      </dgm:t>
    </dgm:pt>
    <dgm:pt modelId="{52356998-139C-4AA1-8799-ABAE2A8DC401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верхний предел муниципального долга на конец очередного финансового года и конец каждого года планового периода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4C8931-D1B3-4F83-AC87-C6B455207B34}" type="parTrans" cxnId="{61BC4590-6723-482F-A20E-7331AEF178F4}">
      <dgm:prSet/>
      <dgm:spPr/>
      <dgm:t>
        <a:bodyPr/>
        <a:lstStyle/>
        <a:p>
          <a:endParaRPr lang="ru-RU"/>
        </a:p>
      </dgm:t>
    </dgm:pt>
    <dgm:pt modelId="{B89070DE-0820-4F4B-B57C-3867C960E705}" type="sibTrans" cxnId="{61BC4590-6723-482F-A20E-7331AEF178F4}">
      <dgm:prSet/>
      <dgm:spPr/>
      <dgm:t>
        <a:bodyPr/>
        <a:lstStyle/>
        <a:p>
          <a:endParaRPr lang="ru-RU"/>
        </a:p>
      </dgm:t>
    </dgm:pt>
    <dgm:pt modelId="{30C87528-0451-489F-B86B-7A843F943471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оценка ожидаемого исполнения бюджета на текущий финансовый год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DBF4E0-5D8D-47AF-BBAE-81810A66594F}" type="parTrans" cxnId="{85B8D1C5-4483-4328-A11E-1749BCFFA8A9}">
      <dgm:prSet/>
      <dgm:spPr/>
      <dgm:t>
        <a:bodyPr/>
        <a:lstStyle/>
        <a:p>
          <a:endParaRPr lang="ru-RU"/>
        </a:p>
      </dgm:t>
    </dgm:pt>
    <dgm:pt modelId="{74DFC68D-9D89-4518-897E-4E08771E9198}" type="sibTrans" cxnId="{85B8D1C5-4483-4328-A11E-1749BCFFA8A9}">
      <dgm:prSet/>
      <dgm:spPr/>
      <dgm:t>
        <a:bodyPr/>
        <a:lstStyle/>
        <a:p>
          <a:endParaRPr lang="ru-RU"/>
        </a:p>
      </dgm:t>
    </dgm:pt>
    <dgm:pt modelId="{45938428-29B8-4D3A-9CD5-E1D8E77C020F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предложенные Думой города, контрольно-счетным органом муниципального образования проекты бюджетных смет указанных органов, представляемые в случае возникновения разногласий с финансовым органом городского округа в отношении указанных бюджетных смет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8E6292-8E67-4961-BC25-4B6D9DE52ECC}" type="parTrans" cxnId="{C27CFDF2-C1EA-42B2-A49B-EB529CBD16D4}">
      <dgm:prSet/>
      <dgm:spPr/>
      <dgm:t>
        <a:bodyPr/>
        <a:lstStyle/>
        <a:p>
          <a:endParaRPr lang="ru-RU"/>
        </a:p>
      </dgm:t>
    </dgm:pt>
    <dgm:pt modelId="{844B2CBE-0219-474E-9014-635DB411B3B4}" type="sibTrans" cxnId="{C27CFDF2-C1EA-42B2-A49B-EB529CBD16D4}">
      <dgm:prSet/>
      <dgm:spPr/>
      <dgm:t>
        <a:bodyPr/>
        <a:lstStyle/>
        <a:p>
          <a:endParaRPr lang="ru-RU"/>
        </a:p>
      </dgm:t>
    </dgm:pt>
    <dgm:pt modelId="{0CBA6B69-3DBB-4CF3-AD2F-CDC7245BB2E0}" type="pres">
      <dgm:prSet presAssocID="{E2C7CF70-6CDD-4CA7-A83C-EC97EEA7195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FADE1E-2F38-430A-8628-95E033D9B124}" type="pres">
      <dgm:prSet presAssocID="{423A0EDA-4FDA-4F78-BD97-F5B0A830C65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BACC99-416E-4D73-A26B-582F8834DF51}" type="pres">
      <dgm:prSet presAssocID="{423A0EDA-4FDA-4F78-BD97-F5B0A830C65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1E5A06-D8DF-4510-B534-6E94E39CF59F}" type="presOf" srcId="{93BA2F06-7833-4E9F-A100-792C14E59D63}" destId="{F4BACC99-416E-4D73-A26B-582F8834DF51}" srcOrd="0" destOrd="2" presId="urn:microsoft.com/office/officeart/2005/8/layout/vList2"/>
    <dgm:cxn modelId="{C9FECA4C-A707-4851-86FB-5E09D67D1F95}" srcId="{423A0EDA-4FDA-4F78-BD97-F5B0A830C652}" destId="{44A4BA54-9ED4-4435-847F-E9B57810350B}" srcOrd="1" destOrd="0" parTransId="{7EFCDFBC-7010-4406-8219-8664B3587A03}" sibTransId="{C32A73A4-4FEF-4B47-956F-EF180DD05276}"/>
    <dgm:cxn modelId="{42D74ACB-9A4A-4E7D-B64B-F36BCA0E0567}" type="presOf" srcId="{30C87528-0451-489F-B86B-7A843F943471}" destId="{F4BACC99-416E-4D73-A26B-582F8834DF51}" srcOrd="0" destOrd="5" presId="urn:microsoft.com/office/officeart/2005/8/layout/vList2"/>
    <dgm:cxn modelId="{689B39B8-DBE7-49BF-9C5E-DD7FCFF74C5A}" srcId="{423A0EDA-4FDA-4F78-BD97-F5B0A830C652}" destId="{93BA2F06-7833-4E9F-A100-792C14E59D63}" srcOrd="2" destOrd="0" parTransId="{0FD68706-29EF-40B6-B366-00948A1575CE}" sibTransId="{2A951C7F-CCE9-4D81-8AED-C520F26EFCCF}"/>
    <dgm:cxn modelId="{013985A9-1509-4B8B-BB48-F4B9B4DA77FB}" type="presOf" srcId="{E7923621-623B-4754-8091-7A4FBA81B8C0}" destId="{F4BACC99-416E-4D73-A26B-582F8834DF51}" srcOrd="0" destOrd="0" presId="urn:microsoft.com/office/officeart/2005/8/layout/vList2"/>
    <dgm:cxn modelId="{7AFDF841-2669-4FD7-952D-AC83E79FD8E0}" type="presOf" srcId="{45938428-29B8-4D3A-9CD5-E1D8E77C020F}" destId="{F4BACC99-416E-4D73-A26B-582F8834DF51}" srcOrd="0" destOrd="6" presId="urn:microsoft.com/office/officeart/2005/8/layout/vList2"/>
    <dgm:cxn modelId="{8B44A982-5AB1-4B4C-94D7-704479696DA2}" type="presOf" srcId="{52356998-139C-4AA1-8799-ABAE2A8DC401}" destId="{F4BACC99-416E-4D73-A26B-582F8834DF51}" srcOrd="0" destOrd="4" presId="urn:microsoft.com/office/officeart/2005/8/layout/vList2"/>
    <dgm:cxn modelId="{636FAB53-C7FC-415B-90D8-8B2C3AFEBE12}" type="presOf" srcId="{44A4BA54-9ED4-4435-847F-E9B57810350B}" destId="{F4BACC99-416E-4D73-A26B-582F8834DF51}" srcOrd="0" destOrd="1" presId="urn:microsoft.com/office/officeart/2005/8/layout/vList2"/>
    <dgm:cxn modelId="{49BA9B45-2909-40EA-8AA9-78E7B490E992}" srcId="{423A0EDA-4FDA-4F78-BD97-F5B0A830C652}" destId="{B9B8F6A1-AF4C-46EA-B3A1-E77691BA1908}" srcOrd="3" destOrd="0" parTransId="{EBD9B736-8A1D-4DE9-8BC7-CD0B11210301}" sibTransId="{8A66A5A6-57B1-4724-8CE5-002B9D492B75}"/>
    <dgm:cxn modelId="{61BC4590-6723-482F-A20E-7331AEF178F4}" srcId="{423A0EDA-4FDA-4F78-BD97-F5B0A830C652}" destId="{52356998-139C-4AA1-8799-ABAE2A8DC401}" srcOrd="4" destOrd="0" parTransId="{E94C8931-D1B3-4F83-AC87-C6B455207B34}" sibTransId="{B89070DE-0820-4F4B-B57C-3867C960E705}"/>
    <dgm:cxn modelId="{7901CD0C-ADDB-46E9-9E79-0908475B232E}" type="presOf" srcId="{E2C7CF70-6CDD-4CA7-A83C-EC97EEA7195F}" destId="{0CBA6B69-3DBB-4CF3-AD2F-CDC7245BB2E0}" srcOrd="0" destOrd="0" presId="urn:microsoft.com/office/officeart/2005/8/layout/vList2"/>
    <dgm:cxn modelId="{C27CFDF2-C1EA-42B2-A49B-EB529CBD16D4}" srcId="{423A0EDA-4FDA-4F78-BD97-F5B0A830C652}" destId="{45938428-29B8-4D3A-9CD5-E1D8E77C020F}" srcOrd="6" destOrd="0" parTransId="{D78E6292-8E67-4961-BC25-4B6D9DE52ECC}" sibTransId="{844B2CBE-0219-474E-9014-635DB411B3B4}"/>
    <dgm:cxn modelId="{B1201DF6-06B4-440A-8F4E-D4F8CA891F7C}" srcId="{423A0EDA-4FDA-4F78-BD97-F5B0A830C652}" destId="{E7923621-623B-4754-8091-7A4FBA81B8C0}" srcOrd="0" destOrd="0" parTransId="{72258358-B838-472B-B235-C6BA78F9DD0B}" sibTransId="{E557E5DB-3C80-44C9-8F7A-5A24FA31220C}"/>
    <dgm:cxn modelId="{5C7ED317-66F8-4A84-81A9-221E190C64FB}" type="presOf" srcId="{B9B8F6A1-AF4C-46EA-B3A1-E77691BA1908}" destId="{F4BACC99-416E-4D73-A26B-582F8834DF51}" srcOrd="0" destOrd="3" presId="urn:microsoft.com/office/officeart/2005/8/layout/vList2"/>
    <dgm:cxn modelId="{4CBBEC55-F198-47C6-9D7B-650A75DE793D}" srcId="{E2C7CF70-6CDD-4CA7-A83C-EC97EEA7195F}" destId="{423A0EDA-4FDA-4F78-BD97-F5B0A830C652}" srcOrd="0" destOrd="0" parTransId="{07AD2D6A-FDC4-4639-9B8F-C528D90A9AEF}" sibTransId="{23C3444A-E98E-42B1-8589-A05C14D0A119}"/>
    <dgm:cxn modelId="{D5EDC5AB-96F2-4E57-8BCB-70645FEE5A34}" type="presOf" srcId="{423A0EDA-4FDA-4F78-BD97-F5B0A830C652}" destId="{73FADE1E-2F38-430A-8628-95E033D9B124}" srcOrd="0" destOrd="0" presId="urn:microsoft.com/office/officeart/2005/8/layout/vList2"/>
    <dgm:cxn modelId="{85B8D1C5-4483-4328-A11E-1749BCFFA8A9}" srcId="{423A0EDA-4FDA-4F78-BD97-F5B0A830C652}" destId="{30C87528-0451-489F-B86B-7A843F943471}" srcOrd="5" destOrd="0" parTransId="{F9DBF4E0-5D8D-47AF-BBAE-81810A66594F}" sibTransId="{74DFC68D-9D89-4518-897E-4E08771E9198}"/>
    <dgm:cxn modelId="{FD8E7BE2-F630-40B2-B077-75E4F6299736}" type="presParOf" srcId="{0CBA6B69-3DBB-4CF3-AD2F-CDC7245BB2E0}" destId="{73FADE1E-2F38-430A-8628-95E033D9B124}" srcOrd="0" destOrd="0" presId="urn:microsoft.com/office/officeart/2005/8/layout/vList2"/>
    <dgm:cxn modelId="{3E1D2E49-590E-4C55-9E01-43A9AED816E9}" type="presParOf" srcId="{0CBA6B69-3DBB-4CF3-AD2F-CDC7245BB2E0}" destId="{F4BACC99-416E-4D73-A26B-582F8834DF5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18299A8-4C38-4587-9901-249E96CDA06D}" type="doc">
      <dgm:prSet loTypeId="urn:microsoft.com/office/officeart/2005/8/layout/hierarchy4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689E1C5A-55B7-43A0-9355-94E1D602333A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суток принимает решение о принятии или о возвращении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FA1E3B-420F-4561-AAE4-79B11EECFE1E}" type="parTrans" cxnId="{C8241864-E2D2-43E5-8CF5-018795E837E5}">
      <dgm:prSet/>
      <dgm:spPr/>
      <dgm:t>
        <a:bodyPr/>
        <a:lstStyle/>
        <a:p>
          <a:endParaRPr lang="ru-RU"/>
        </a:p>
      </dgm:t>
    </dgm:pt>
    <dgm:pt modelId="{6FB4898A-DBE4-462B-A48E-582F6B855CD1}" type="sibTrans" cxnId="{C8241864-E2D2-43E5-8CF5-018795E837E5}">
      <dgm:prSet/>
      <dgm:spPr/>
      <dgm:t>
        <a:bodyPr/>
        <a:lstStyle/>
        <a:p>
          <a:endParaRPr lang="ru-RU"/>
        </a:p>
      </dgm:t>
    </dgm:pt>
    <dgm:pt modelId="{ECFF2E28-A4A0-4A2F-B71E-9E1EDAE9130A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Назначается дата публичных слушаний и заседаний комиссии по бюджету и рассылается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521FF8-D4D9-40D5-AEB1-1397374314E7}" type="parTrans" cxnId="{A10E08D8-3E97-49DB-9695-AEB275C15C1B}">
      <dgm:prSet/>
      <dgm:spPr/>
      <dgm:t>
        <a:bodyPr/>
        <a:lstStyle/>
        <a:p>
          <a:endParaRPr lang="ru-RU"/>
        </a:p>
      </dgm:t>
    </dgm:pt>
    <dgm:pt modelId="{9F87698E-203C-420B-8B7D-263136CC6DD2}" type="sibTrans" cxnId="{A10E08D8-3E97-49DB-9695-AEB275C15C1B}">
      <dgm:prSet/>
      <dgm:spPr/>
      <dgm:t>
        <a:bodyPr/>
        <a:lstStyle/>
        <a:p>
          <a:endParaRPr lang="ru-RU"/>
        </a:p>
      </dgm:t>
    </dgm:pt>
    <dgm:pt modelId="{FCEB78CB-583A-4B78-B1B9-29D1EB692CC8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Депутатам и депутатским комиссиям для замечаний и предложений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574B5A-D839-463E-A2DE-C2AD9402852E}" type="parTrans" cxnId="{8521807F-93B4-4674-AD4B-AEAB1AABCAAF}">
      <dgm:prSet/>
      <dgm:spPr/>
      <dgm:t>
        <a:bodyPr/>
        <a:lstStyle/>
        <a:p>
          <a:endParaRPr lang="ru-RU"/>
        </a:p>
      </dgm:t>
    </dgm:pt>
    <dgm:pt modelId="{C8611B4F-A781-4166-BEBA-EB2C4318787F}" type="sibTrans" cxnId="{8521807F-93B4-4674-AD4B-AEAB1AABCAAF}">
      <dgm:prSet/>
      <dgm:spPr/>
      <dgm:t>
        <a:bodyPr/>
        <a:lstStyle/>
        <a:p>
          <a:endParaRPr lang="ru-RU"/>
        </a:p>
      </dgm:t>
    </dgm:pt>
    <dgm:pt modelId="{DA264059-9FAF-4F78-825A-D6142B316BA7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КСП и аппарат Думы для подготовки заключений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82B236-0D9F-4016-8347-6F7B1A747FB2}" type="parTrans" cxnId="{876D04C8-F415-4867-90E5-DBAA803F820D}">
      <dgm:prSet/>
      <dgm:spPr/>
      <dgm:t>
        <a:bodyPr/>
        <a:lstStyle/>
        <a:p>
          <a:endParaRPr lang="ru-RU"/>
        </a:p>
      </dgm:t>
    </dgm:pt>
    <dgm:pt modelId="{3D41D8AB-E4F8-4239-A1BB-B9E6A182D5EA}" type="sibTrans" cxnId="{876D04C8-F415-4867-90E5-DBAA803F820D}">
      <dgm:prSet/>
      <dgm:spPr/>
      <dgm:t>
        <a:bodyPr/>
        <a:lstStyle/>
        <a:p>
          <a:endParaRPr lang="ru-RU"/>
        </a:p>
      </dgm:t>
    </dgm:pt>
    <dgm:pt modelId="{E3978BF9-83A1-42F9-9DCF-8F0E3154DA6C}">
      <dgm:prSet phldrT="[Текст]" custT="1"/>
      <dgm:spPr/>
      <dgm:t>
        <a:bodyPr/>
        <a:lstStyle/>
        <a:p>
          <a:r>
            <a:rPr lang="ru-RU" sz="18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Администра-ция</a:t>
          </a:r>
          <a:r>
            <a: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дорабатывает проект в течении 5 дней и направляет повторно</a:t>
          </a:r>
          <a:endParaRPr lang="ru-RU" sz="1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E088473-9670-49D1-9972-DA2D383AB258}" type="parTrans" cxnId="{8435EFB4-6D48-4F29-A2F1-24951BC6EFCE}">
      <dgm:prSet/>
      <dgm:spPr/>
      <dgm:t>
        <a:bodyPr/>
        <a:lstStyle/>
        <a:p>
          <a:endParaRPr lang="ru-RU"/>
        </a:p>
      </dgm:t>
    </dgm:pt>
    <dgm:pt modelId="{F2D5E37B-9201-4CAC-9F8A-84ACD6ADBD39}" type="sibTrans" cxnId="{8435EFB4-6D48-4F29-A2F1-24951BC6EFCE}">
      <dgm:prSet/>
      <dgm:spPr/>
      <dgm:t>
        <a:bodyPr/>
        <a:lstStyle/>
        <a:p>
          <a:endParaRPr lang="ru-RU"/>
        </a:p>
      </dgm:t>
    </dgm:pt>
    <dgm:pt modelId="{67E89B37-95D2-4620-B914-1F2662F745B8}" type="pres">
      <dgm:prSet presAssocID="{718299A8-4C38-4587-9901-249E96CDA06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0C34BD4-DBAC-403E-98BB-1874FC1031B3}" type="pres">
      <dgm:prSet presAssocID="{689E1C5A-55B7-43A0-9355-94E1D602333A}" presName="vertOne" presStyleCnt="0"/>
      <dgm:spPr/>
    </dgm:pt>
    <dgm:pt modelId="{239C0258-CFE7-4A15-8022-B399545AE4BD}" type="pres">
      <dgm:prSet presAssocID="{689E1C5A-55B7-43A0-9355-94E1D602333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EFEA77-E450-45C7-9E5B-1465ED6266E8}" type="pres">
      <dgm:prSet presAssocID="{689E1C5A-55B7-43A0-9355-94E1D602333A}" presName="parTransOne" presStyleCnt="0"/>
      <dgm:spPr/>
    </dgm:pt>
    <dgm:pt modelId="{FB952617-0DCA-4CB0-B117-D97B571545C8}" type="pres">
      <dgm:prSet presAssocID="{689E1C5A-55B7-43A0-9355-94E1D602333A}" presName="horzOne" presStyleCnt="0"/>
      <dgm:spPr/>
    </dgm:pt>
    <dgm:pt modelId="{09E37E99-E97F-4E1F-836B-B1DBA8FAB23A}" type="pres">
      <dgm:prSet presAssocID="{ECFF2E28-A4A0-4A2F-B71E-9E1EDAE9130A}" presName="vertTwo" presStyleCnt="0"/>
      <dgm:spPr/>
    </dgm:pt>
    <dgm:pt modelId="{E540A35A-9433-4A0D-BFC9-8AAE5A7D1858}" type="pres">
      <dgm:prSet presAssocID="{ECFF2E28-A4A0-4A2F-B71E-9E1EDAE9130A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1E8947-3A77-4629-B6F9-3E6AC7044D4A}" type="pres">
      <dgm:prSet presAssocID="{ECFF2E28-A4A0-4A2F-B71E-9E1EDAE9130A}" presName="parTransTwo" presStyleCnt="0"/>
      <dgm:spPr/>
    </dgm:pt>
    <dgm:pt modelId="{B0661707-3E22-40E0-A46F-9E3B8257CD0B}" type="pres">
      <dgm:prSet presAssocID="{ECFF2E28-A4A0-4A2F-B71E-9E1EDAE9130A}" presName="horzTwo" presStyleCnt="0"/>
      <dgm:spPr/>
    </dgm:pt>
    <dgm:pt modelId="{11453D68-467A-4C43-8D0C-46DDA61B74E6}" type="pres">
      <dgm:prSet presAssocID="{FCEB78CB-583A-4B78-B1B9-29D1EB692CC8}" presName="vertThree" presStyleCnt="0"/>
      <dgm:spPr/>
    </dgm:pt>
    <dgm:pt modelId="{324F4865-BE8E-407E-B307-54A6FD7507C1}" type="pres">
      <dgm:prSet presAssocID="{FCEB78CB-583A-4B78-B1B9-29D1EB692CC8}" presName="txThree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E7B0F3-0434-4BAA-ACA1-8CD9F8B7177E}" type="pres">
      <dgm:prSet presAssocID="{FCEB78CB-583A-4B78-B1B9-29D1EB692CC8}" presName="horzThree" presStyleCnt="0"/>
      <dgm:spPr/>
    </dgm:pt>
    <dgm:pt modelId="{F8296B95-46AB-4348-8A7A-0E77361EC93B}" type="pres">
      <dgm:prSet presAssocID="{C8611B4F-A781-4166-BEBA-EB2C4318787F}" presName="sibSpaceThree" presStyleCnt="0"/>
      <dgm:spPr/>
    </dgm:pt>
    <dgm:pt modelId="{9A227886-E636-4D6A-A75E-0E7D2724D700}" type="pres">
      <dgm:prSet presAssocID="{DA264059-9FAF-4F78-825A-D6142B316BA7}" presName="vertThree" presStyleCnt="0"/>
      <dgm:spPr/>
    </dgm:pt>
    <dgm:pt modelId="{DD3B6E93-D149-43BF-A9B9-F7D5943ECB22}" type="pres">
      <dgm:prSet presAssocID="{DA264059-9FAF-4F78-825A-D6142B316BA7}" presName="txThree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E733B1-1690-4CE5-BE75-9EB52727B0D3}" type="pres">
      <dgm:prSet presAssocID="{DA264059-9FAF-4F78-825A-D6142B316BA7}" presName="horzThree" presStyleCnt="0"/>
      <dgm:spPr/>
    </dgm:pt>
    <dgm:pt modelId="{8EA76729-709C-425C-9641-B08260D6EECD}" type="pres">
      <dgm:prSet presAssocID="{9F87698E-203C-420B-8B7D-263136CC6DD2}" presName="sibSpaceTwo" presStyleCnt="0"/>
      <dgm:spPr/>
    </dgm:pt>
    <dgm:pt modelId="{A70F4D6B-7E10-484C-A054-76AED9661D49}" type="pres">
      <dgm:prSet presAssocID="{E3978BF9-83A1-42F9-9DCF-8F0E3154DA6C}" presName="vertTwo" presStyleCnt="0"/>
      <dgm:spPr/>
    </dgm:pt>
    <dgm:pt modelId="{0E507881-26DE-4255-83F7-E80C8156B460}" type="pres">
      <dgm:prSet presAssocID="{E3978BF9-83A1-42F9-9DCF-8F0E3154DA6C}" presName="txTwo" presStyleLbl="node2" presStyleIdx="1" presStyleCnt="2" custScaleY="2043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77C3A8-C303-4641-8DF8-252611D710B6}" type="pres">
      <dgm:prSet presAssocID="{E3978BF9-83A1-42F9-9DCF-8F0E3154DA6C}" presName="horzTwo" presStyleCnt="0"/>
      <dgm:spPr/>
    </dgm:pt>
  </dgm:ptLst>
  <dgm:cxnLst>
    <dgm:cxn modelId="{EC8953BF-C107-46B1-AE65-A515ACEE2C94}" type="presOf" srcId="{718299A8-4C38-4587-9901-249E96CDA06D}" destId="{67E89B37-95D2-4620-B914-1F2662F745B8}" srcOrd="0" destOrd="0" presId="urn:microsoft.com/office/officeart/2005/8/layout/hierarchy4"/>
    <dgm:cxn modelId="{C8241864-E2D2-43E5-8CF5-018795E837E5}" srcId="{718299A8-4C38-4587-9901-249E96CDA06D}" destId="{689E1C5A-55B7-43A0-9355-94E1D602333A}" srcOrd="0" destOrd="0" parTransId="{7CFA1E3B-420F-4561-AAE4-79B11EECFE1E}" sibTransId="{6FB4898A-DBE4-462B-A48E-582F6B855CD1}"/>
    <dgm:cxn modelId="{F4BE0DB3-605D-46A6-A330-093D133CC3B6}" type="presOf" srcId="{E3978BF9-83A1-42F9-9DCF-8F0E3154DA6C}" destId="{0E507881-26DE-4255-83F7-E80C8156B460}" srcOrd="0" destOrd="0" presId="urn:microsoft.com/office/officeart/2005/8/layout/hierarchy4"/>
    <dgm:cxn modelId="{A10E08D8-3E97-49DB-9695-AEB275C15C1B}" srcId="{689E1C5A-55B7-43A0-9355-94E1D602333A}" destId="{ECFF2E28-A4A0-4A2F-B71E-9E1EDAE9130A}" srcOrd="0" destOrd="0" parTransId="{ED521FF8-D4D9-40D5-AEB1-1397374314E7}" sibTransId="{9F87698E-203C-420B-8B7D-263136CC6DD2}"/>
    <dgm:cxn modelId="{FF6D4FE9-D58B-46BD-92B3-CD17DEA873A3}" type="presOf" srcId="{FCEB78CB-583A-4B78-B1B9-29D1EB692CC8}" destId="{324F4865-BE8E-407E-B307-54A6FD7507C1}" srcOrd="0" destOrd="0" presId="urn:microsoft.com/office/officeart/2005/8/layout/hierarchy4"/>
    <dgm:cxn modelId="{876D04C8-F415-4867-90E5-DBAA803F820D}" srcId="{ECFF2E28-A4A0-4A2F-B71E-9E1EDAE9130A}" destId="{DA264059-9FAF-4F78-825A-D6142B316BA7}" srcOrd="1" destOrd="0" parTransId="{CC82B236-0D9F-4016-8347-6F7B1A747FB2}" sibTransId="{3D41D8AB-E4F8-4239-A1BB-B9E6A182D5EA}"/>
    <dgm:cxn modelId="{8435EFB4-6D48-4F29-A2F1-24951BC6EFCE}" srcId="{689E1C5A-55B7-43A0-9355-94E1D602333A}" destId="{E3978BF9-83A1-42F9-9DCF-8F0E3154DA6C}" srcOrd="1" destOrd="0" parTransId="{8E088473-9670-49D1-9972-DA2D383AB258}" sibTransId="{F2D5E37B-9201-4CAC-9F8A-84ACD6ADBD39}"/>
    <dgm:cxn modelId="{8521807F-93B4-4674-AD4B-AEAB1AABCAAF}" srcId="{ECFF2E28-A4A0-4A2F-B71E-9E1EDAE9130A}" destId="{FCEB78CB-583A-4B78-B1B9-29D1EB692CC8}" srcOrd="0" destOrd="0" parTransId="{94574B5A-D839-463E-A2DE-C2AD9402852E}" sibTransId="{C8611B4F-A781-4166-BEBA-EB2C4318787F}"/>
    <dgm:cxn modelId="{52D19CF6-114C-4D01-8DC4-D2BD3E4C769E}" type="presOf" srcId="{689E1C5A-55B7-43A0-9355-94E1D602333A}" destId="{239C0258-CFE7-4A15-8022-B399545AE4BD}" srcOrd="0" destOrd="0" presId="urn:microsoft.com/office/officeart/2005/8/layout/hierarchy4"/>
    <dgm:cxn modelId="{1F05C286-D6F2-4248-8209-A70C4711B0B4}" type="presOf" srcId="{DA264059-9FAF-4F78-825A-D6142B316BA7}" destId="{DD3B6E93-D149-43BF-A9B9-F7D5943ECB22}" srcOrd="0" destOrd="0" presId="urn:microsoft.com/office/officeart/2005/8/layout/hierarchy4"/>
    <dgm:cxn modelId="{268DFFA3-1FC4-4336-8553-FF067BF703E8}" type="presOf" srcId="{ECFF2E28-A4A0-4A2F-B71E-9E1EDAE9130A}" destId="{E540A35A-9433-4A0D-BFC9-8AAE5A7D1858}" srcOrd="0" destOrd="0" presId="urn:microsoft.com/office/officeart/2005/8/layout/hierarchy4"/>
    <dgm:cxn modelId="{7B0C4AC6-C3CC-40B9-8230-6E3BD40731C1}" type="presParOf" srcId="{67E89B37-95D2-4620-B914-1F2662F745B8}" destId="{20C34BD4-DBAC-403E-98BB-1874FC1031B3}" srcOrd="0" destOrd="0" presId="urn:microsoft.com/office/officeart/2005/8/layout/hierarchy4"/>
    <dgm:cxn modelId="{7B82D707-ECBE-4685-A587-CAA6841DE415}" type="presParOf" srcId="{20C34BD4-DBAC-403E-98BB-1874FC1031B3}" destId="{239C0258-CFE7-4A15-8022-B399545AE4BD}" srcOrd="0" destOrd="0" presId="urn:microsoft.com/office/officeart/2005/8/layout/hierarchy4"/>
    <dgm:cxn modelId="{401BA472-B7E7-4A94-B46E-49BD9668A7EC}" type="presParOf" srcId="{20C34BD4-DBAC-403E-98BB-1874FC1031B3}" destId="{13EFEA77-E450-45C7-9E5B-1465ED6266E8}" srcOrd="1" destOrd="0" presId="urn:microsoft.com/office/officeart/2005/8/layout/hierarchy4"/>
    <dgm:cxn modelId="{CBE8C9B6-47BD-4711-A959-8DD824FBF672}" type="presParOf" srcId="{20C34BD4-DBAC-403E-98BB-1874FC1031B3}" destId="{FB952617-0DCA-4CB0-B117-D97B571545C8}" srcOrd="2" destOrd="0" presId="urn:microsoft.com/office/officeart/2005/8/layout/hierarchy4"/>
    <dgm:cxn modelId="{B3D9C98D-1E13-4728-859C-BCA2218BC17F}" type="presParOf" srcId="{FB952617-0DCA-4CB0-B117-D97B571545C8}" destId="{09E37E99-E97F-4E1F-836B-B1DBA8FAB23A}" srcOrd="0" destOrd="0" presId="urn:microsoft.com/office/officeart/2005/8/layout/hierarchy4"/>
    <dgm:cxn modelId="{0ECF9305-682F-4D9E-980B-3EB08E745B2F}" type="presParOf" srcId="{09E37E99-E97F-4E1F-836B-B1DBA8FAB23A}" destId="{E540A35A-9433-4A0D-BFC9-8AAE5A7D1858}" srcOrd="0" destOrd="0" presId="urn:microsoft.com/office/officeart/2005/8/layout/hierarchy4"/>
    <dgm:cxn modelId="{9281BDC8-1FD9-4ED6-9650-9AFCB556CE58}" type="presParOf" srcId="{09E37E99-E97F-4E1F-836B-B1DBA8FAB23A}" destId="{151E8947-3A77-4629-B6F9-3E6AC7044D4A}" srcOrd="1" destOrd="0" presId="urn:microsoft.com/office/officeart/2005/8/layout/hierarchy4"/>
    <dgm:cxn modelId="{07765B13-1E16-4FDE-AFAD-47C59F23FA9A}" type="presParOf" srcId="{09E37E99-E97F-4E1F-836B-B1DBA8FAB23A}" destId="{B0661707-3E22-40E0-A46F-9E3B8257CD0B}" srcOrd="2" destOrd="0" presId="urn:microsoft.com/office/officeart/2005/8/layout/hierarchy4"/>
    <dgm:cxn modelId="{F4E8BAC8-F9B2-421E-894D-022AA6605EFB}" type="presParOf" srcId="{B0661707-3E22-40E0-A46F-9E3B8257CD0B}" destId="{11453D68-467A-4C43-8D0C-46DDA61B74E6}" srcOrd="0" destOrd="0" presId="urn:microsoft.com/office/officeart/2005/8/layout/hierarchy4"/>
    <dgm:cxn modelId="{D82E5A71-B6D6-4460-9458-8310B6BB531D}" type="presParOf" srcId="{11453D68-467A-4C43-8D0C-46DDA61B74E6}" destId="{324F4865-BE8E-407E-B307-54A6FD7507C1}" srcOrd="0" destOrd="0" presId="urn:microsoft.com/office/officeart/2005/8/layout/hierarchy4"/>
    <dgm:cxn modelId="{8204E713-5356-4D25-96E7-50A3CECC88D4}" type="presParOf" srcId="{11453D68-467A-4C43-8D0C-46DDA61B74E6}" destId="{54E7B0F3-0434-4BAA-ACA1-8CD9F8B7177E}" srcOrd="1" destOrd="0" presId="urn:microsoft.com/office/officeart/2005/8/layout/hierarchy4"/>
    <dgm:cxn modelId="{4B11E4DC-FECF-4DEB-B1AE-20EA9FCBA2ED}" type="presParOf" srcId="{B0661707-3E22-40E0-A46F-9E3B8257CD0B}" destId="{F8296B95-46AB-4348-8A7A-0E77361EC93B}" srcOrd="1" destOrd="0" presId="urn:microsoft.com/office/officeart/2005/8/layout/hierarchy4"/>
    <dgm:cxn modelId="{707B9E1A-FA52-4F14-AC9A-472AA571C959}" type="presParOf" srcId="{B0661707-3E22-40E0-A46F-9E3B8257CD0B}" destId="{9A227886-E636-4D6A-A75E-0E7D2724D700}" srcOrd="2" destOrd="0" presId="urn:microsoft.com/office/officeart/2005/8/layout/hierarchy4"/>
    <dgm:cxn modelId="{4E6DEE01-F152-411A-A3D1-725AEAC6B121}" type="presParOf" srcId="{9A227886-E636-4D6A-A75E-0E7D2724D700}" destId="{DD3B6E93-D149-43BF-A9B9-F7D5943ECB22}" srcOrd="0" destOrd="0" presId="urn:microsoft.com/office/officeart/2005/8/layout/hierarchy4"/>
    <dgm:cxn modelId="{6FAA0881-6108-460B-9902-2803C32E0157}" type="presParOf" srcId="{9A227886-E636-4D6A-A75E-0E7D2724D700}" destId="{59E733B1-1690-4CE5-BE75-9EB52727B0D3}" srcOrd="1" destOrd="0" presId="urn:microsoft.com/office/officeart/2005/8/layout/hierarchy4"/>
    <dgm:cxn modelId="{82247520-9E6C-47F9-A30D-89CC42226AE5}" type="presParOf" srcId="{FB952617-0DCA-4CB0-B117-D97B571545C8}" destId="{8EA76729-709C-425C-9641-B08260D6EECD}" srcOrd="1" destOrd="0" presId="urn:microsoft.com/office/officeart/2005/8/layout/hierarchy4"/>
    <dgm:cxn modelId="{A9253422-32EA-41B7-9B86-EC30AF465DCD}" type="presParOf" srcId="{FB952617-0DCA-4CB0-B117-D97B571545C8}" destId="{A70F4D6B-7E10-484C-A054-76AED9661D49}" srcOrd="2" destOrd="0" presId="urn:microsoft.com/office/officeart/2005/8/layout/hierarchy4"/>
    <dgm:cxn modelId="{016D1231-E35A-4B05-BF77-9CD681DF3922}" type="presParOf" srcId="{A70F4D6B-7E10-484C-A054-76AED9661D49}" destId="{0E507881-26DE-4255-83F7-E80C8156B460}" srcOrd="0" destOrd="0" presId="urn:microsoft.com/office/officeart/2005/8/layout/hierarchy4"/>
    <dgm:cxn modelId="{B6E4812B-E78D-4B1B-A1A3-183B2A590AC8}" type="presParOf" srcId="{A70F4D6B-7E10-484C-A054-76AED9661D49}" destId="{8C77C3A8-C303-4641-8DF8-252611D710B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62FD88-DEF6-467D-A4FB-F08B8DA66620}">
      <dsp:nvSpPr>
        <dsp:cNvPr id="0" name=""/>
        <dsp:cNvSpPr/>
      </dsp:nvSpPr>
      <dsp:spPr>
        <a:xfrm>
          <a:off x="0" y="0"/>
          <a:ext cx="9144000" cy="1044392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решение Думы города Покачи от 22 февраля 2013 г. №3 «Положение о бюджетном устройстве и бюджетном процессе в муниципальном образовании город Покачи»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33239" y="0"/>
        <a:ext cx="7210760" cy="1044392"/>
      </dsp:txXfrm>
    </dsp:sp>
    <dsp:sp modelId="{27E7EF46-72C2-4337-AFE1-E5E6C27EABA6}">
      <dsp:nvSpPr>
        <dsp:cNvPr id="0" name=""/>
        <dsp:cNvSpPr/>
      </dsp:nvSpPr>
      <dsp:spPr>
        <a:xfrm>
          <a:off x="104439" y="104439"/>
          <a:ext cx="1828800" cy="8355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4C2D6B9-68E6-4394-9BAC-32C891835919}">
      <dsp:nvSpPr>
        <dsp:cNvPr id="0" name=""/>
        <dsp:cNvSpPr/>
      </dsp:nvSpPr>
      <dsp:spPr>
        <a:xfrm>
          <a:off x="0" y="1148831"/>
          <a:ext cx="9144000" cy="1044392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2">
                <a:hueOff val="-1638851"/>
                <a:satOff val="-1944"/>
                <a:lumOff val="-102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-1638851"/>
                <a:satOff val="-1944"/>
                <a:lumOff val="-102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решение Думы города </a:t>
          </a:r>
          <a:r>
            <a:rPr lang="ru-RU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Лангепас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от 28 сентября 2012 г. № 119 «Об утверждении Положения об отдельных вопросах организации и осуществления бюджетного процесса в городском округе город </a:t>
          </a:r>
          <a:r>
            <a:rPr lang="ru-RU" sz="18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Лангепас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</a:p>
      </dsp:txBody>
      <dsp:txXfrm>
        <a:off x="1933239" y="1148831"/>
        <a:ext cx="7210760" cy="1044392"/>
      </dsp:txXfrm>
    </dsp:sp>
    <dsp:sp modelId="{C1F735C0-570F-4F89-B309-127D802DD8D2}">
      <dsp:nvSpPr>
        <dsp:cNvPr id="0" name=""/>
        <dsp:cNvSpPr/>
      </dsp:nvSpPr>
      <dsp:spPr>
        <a:xfrm>
          <a:off x="104439" y="1253271"/>
          <a:ext cx="1828800" cy="8355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D73FAD9-2E52-48FE-85D2-98B697AD9E17}">
      <dsp:nvSpPr>
        <dsp:cNvPr id="0" name=""/>
        <dsp:cNvSpPr/>
      </dsp:nvSpPr>
      <dsp:spPr>
        <a:xfrm>
          <a:off x="0" y="2297663"/>
          <a:ext cx="9144000" cy="1044392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2">
                <a:hueOff val="-3277702"/>
                <a:satOff val="-3888"/>
                <a:lumOff val="-205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-3277702"/>
                <a:satOff val="-3888"/>
                <a:lumOff val="-205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решение Думы города Когалым от 11 декабря 2007 г. № 197-ГД «Об утверждении Положения об отдельных вопросах организации и осуществления бюджетного процесса в городе Когалыме»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33239" y="2297663"/>
        <a:ext cx="7210760" cy="1044392"/>
      </dsp:txXfrm>
    </dsp:sp>
    <dsp:sp modelId="{D5DD96FF-2EC4-4DC2-89E6-5E6EC7C0EB12}">
      <dsp:nvSpPr>
        <dsp:cNvPr id="0" name=""/>
        <dsp:cNvSpPr/>
      </dsp:nvSpPr>
      <dsp:spPr>
        <a:xfrm>
          <a:off x="104439" y="2402102"/>
          <a:ext cx="1828800" cy="8355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3F7B2E7-4442-489C-BF26-6263467C5F30}">
      <dsp:nvSpPr>
        <dsp:cNvPr id="0" name=""/>
        <dsp:cNvSpPr/>
      </dsp:nvSpPr>
      <dsp:spPr>
        <a:xfrm>
          <a:off x="0" y="3446495"/>
          <a:ext cx="9144000" cy="1044392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2">
                <a:hueOff val="-4916553"/>
                <a:satOff val="-5832"/>
                <a:lumOff val="-3088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-4916553"/>
                <a:satOff val="-5832"/>
                <a:lumOff val="-3088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решение Думы города Радужный от 18 июня 2015 г. № 594 «О Положении об отдельных вопросах организации и осуществления бюджетного процесса в городе Радужный»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33239" y="3446495"/>
        <a:ext cx="7210760" cy="1044392"/>
      </dsp:txXfrm>
    </dsp:sp>
    <dsp:sp modelId="{FE2346DA-380F-48B6-908F-50ABB677568F}">
      <dsp:nvSpPr>
        <dsp:cNvPr id="0" name=""/>
        <dsp:cNvSpPr/>
      </dsp:nvSpPr>
      <dsp:spPr>
        <a:xfrm>
          <a:off x="104439" y="3550934"/>
          <a:ext cx="1828800" cy="8355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BC7B42D-E275-43C5-810D-0F7FE2104BC6}">
      <dsp:nvSpPr>
        <dsp:cNvPr id="0" name=""/>
        <dsp:cNvSpPr/>
      </dsp:nvSpPr>
      <dsp:spPr>
        <a:xfrm>
          <a:off x="0" y="4595327"/>
          <a:ext cx="9144000" cy="1044392"/>
        </a:xfrm>
        <a:prstGeom prst="roundRect">
          <a:avLst>
            <a:gd name="adj" fmla="val 10000"/>
          </a:avLst>
        </a:prstGeom>
        <a:gradFill rotWithShape="0">
          <a:gsLst>
            <a:gs pos="28000">
              <a:schemeClr val="accent2">
                <a:hueOff val="-6555403"/>
                <a:satOff val="-7776"/>
                <a:lumOff val="-411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-6555403"/>
                <a:satOff val="-7776"/>
                <a:lumOff val="-411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решение Думы города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Мегион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от 30 ноября 2012 г. № 306 «О Положении об отдельных вопросах организации и осуществления бюджетного процесса в городском округе город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Мегион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»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33239" y="4595327"/>
        <a:ext cx="7210760" cy="1044392"/>
      </dsp:txXfrm>
    </dsp:sp>
    <dsp:sp modelId="{6B164B09-23A8-4C2D-9FBC-135BC7FD9C06}">
      <dsp:nvSpPr>
        <dsp:cNvPr id="0" name=""/>
        <dsp:cNvSpPr/>
      </dsp:nvSpPr>
      <dsp:spPr>
        <a:xfrm>
          <a:off x="104439" y="4699766"/>
          <a:ext cx="1828800" cy="83551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1EF180-B8E2-422A-AB3C-3955D1C55C77}">
      <dsp:nvSpPr>
        <dsp:cNvPr id="0" name=""/>
        <dsp:cNvSpPr/>
      </dsp:nvSpPr>
      <dsp:spPr>
        <a:xfrm>
          <a:off x="0" y="5737"/>
          <a:ext cx="4114158" cy="106669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7 рабочих дней замечания, предложения и заключений в комиссию по бюджету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2" y="36979"/>
        <a:ext cx="4051674" cy="1004210"/>
      </dsp:txXfrm>
    </dsp:sp>
    <dsp:sp modelId="{6FC18798-85E7-4E4F-B899-7CB8EAF00817}">
      <dsp:nvSpPr>
        <dsp:cNvPr id="0" name=""/>
        <dsp:cNvSpPr/>
      </dsp:nvSpPr>
      <dsp:spPr>
        <a:xfrm rot="5400000">
          <a:off x="1857074" y="1099099"/>
          <a:ext cx="400010" cy="4800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913076" y="1139100"/>
        <a:ext cx="288008" cy="280007"/>
      </dsp:txXfrm>
    </dsp:sp>
    <dsp:sp modelId="{1653A8F6-A303-4AA0-BC42-9527BC752C00}">
      <dsp:nvSpPr>
        <dsp:cNvPr id="0" name=""/>
        <dsp:cNvSpPr/>
      </dsp:nvSpPr>
      <dsp:spPr>
        <a:xfrm>
          <a:off x="0" y="1605779"/>
          <a:ext cx="4114158" cy="1066694"/>
        </a:xfrm>
        <a:prstGeom prst="roundRect">
          <a:avLst>
            <a:gd name="adj" fmla="val 10000"/>
          </a:avLst>
        </a:prstGeom>
        <a:solidFill>
          <a:schemeClr val="accent5">
            <a:hueOff val="-343741"/>
            <a:satOff val="-4006"/>
            <a:lumOff val="-71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Комиссия по бюджету принимает Сводную таблицу поправок и в течении 1 дня направляет в администрацию для подготовки Решения с Сводной таблице 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2" y="1637021"/>
        <a:ext cx="4051674" cy="1004210"/>
      </dsp:txXfrm>
    </dsp:sp>
    <dsp:sp modelId="{73260134-0341-4D51-9FB7-08FB84CA1D4D}">
      <dsp:nvSpPr>
        <dsp:cNvPr id="0" name=""/>
        <dsp:cNvSpPr/>
      </dsp:nvSpPr>
      <dsp:spPr>
        <a:xfrm rot="5400000">
          <a:off x="1857074" y="2699141"/>
          <a:ext cx="400010" cy="4800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913076" y="2739142"/>
        <a:ext cx="288008" cy="280007"/>
      </dsp:txXfrm>
    </dsp:sp>
    <dsp:sp modelId="{AF07EFEF-B384-4453-A434-F37CE4D45D2A}">
      <dsp:nvSpPr>
        <dsp:cNvPr id="0" name=""/>
        <dsp:cNvSpPr/>
      </dsp:nvSpPr>
      <dsp:spPr>
        <a:xfrm>
          <a:off x="0" y="3205821"/>
          <a:ext cx="4114158" cy="1066694"/>
        </a:xfrm>
        <a:prstGeom prst="roundRect">
          <a:avLst>
            <a:gd name="adj" fmla="val 10000"/>
          </a:avLst>
        </a:prstGeom>
        <a:solidFill>
          <a:schemeClr val="accent5">
            <a:hueOff val="-687482"/>
            <a:satOff val="-8011"/>
            <a:lumOff val="-143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итогам рассмотрения Решения Сводной таблицы поправок принимает Окончательное решение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2" y="3237063"/>
        <a:ext cx="4051674" cy="1004210"/>
      </dsp:txXfrm>
    </dsp:sp>
    <dsp:sp modelId="{66C0D026-4083-4A88-934B-DCB4BD6BA229}">
      <dsp:nvSpPr>
        <dsp:cNvPr id="0" name=""/>
        <dsp:cNvSpPr/>
      </dsp:nvSpPr>
      <dsp:spPr>
        <a:xfrm rot="5400000">
          <a:off x="1857074" y="4299183"/>
          <a:ext cx="400010" cy="4800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-5400000">
        <a:off x="1913076" y="4339184"/>
        <a:ext cx="288008" cy="280007"/>
      </dsp:txXfrm>
    </dsp:sp>
    <dsp:sp modelId="{3C667407-03C6-4588-A1D0-1E3B1557D238}">
      <dsp:nvSpPr>
        <dsp:cNvPr id="0" name=""/>
        <dsp:cNvSpPr/>
      </dsp:nvSpPr>
      <dsp:spPr>
        <a:xfrm>
          <a:off x="0" y="4805863"/>
          <a:ext cx="4114158" cy="1066694"/>
        </a:xfrm>
        <a:prstGeom prst="roundRect">
          <a:avLst>
            <a:gd name="adj" fmla="val 10000"/>
          </a:avLst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3-х рабочих дней направляет окончательный проект решения в Думу города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242" y="4837105"/>
        <a:ext cx="4051674" cy="100421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04F377-411A-4B92-A5E9-A0F293EF8632}">
      <dsp:nvSpPr>
        <dsp:cNvPr id="0" name=""/>
        <dsp:cNvSpPr/>
      </dsp:nvSpPr>
      <dsp:spPr>
        <a:xfrm>
          <a:off x="0" y="587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в соответствии с Бюджетным кодексом Российской Федерации обеспечивается администрацией города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46340"/>
        <a:ext cx="8944988" cy="845752"/>
      </dsp:txXfrm>
    </dsp:sp>
    <dsp:sp modelId="{AC3A934F-9D86-4911-B475-3C62B3AE4B82}">
      <dsp:nvSpPr>
        <dsp:cNvPr id="0" name=""/>
        <dsp:cNvSpPr/>
      </dsp:nvSpPr>
      <dsp:spPr>
        <a:xfrm>
          <a:off x="0" y="949011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-1654372"/>
                <a:satOff val="9289"/>
                <a:lumOff val="-431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1654372"/>
                <a:satOff val="9289"/>
                <a:lumOff val="-431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исполнения бюджета города возлагается на комитет финансов администрации города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994764"/>
        <a:ext cx="8944988" cy="845752"/>
      </dsp:txXfrm>
    </dsp:sp>
    <dsp:sp modelId="{AC240048-3F9F-4115-8E2A-13E3ECEDD39F}">
      <dsp:nvSpPr>
        <dsp:cNvPr id="0" name=""/>
        <dsp:cNvSpPr/>
      </dsp:nvSpPr>
      <dsp:spPr>
        <a:xfrm>
          <a:off x="0" y="1897434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-3308744"/>
                <a:satOff val="18578"/>
                <a:lumOff val="-862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3308744"/>
                <a:satOff val="18578"/>
                <a:lumOff val="-862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бюджета города организуется на основе сводной бюджетной росписи и кассового плана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1943187"/>
        <a:ext cx="8944988" cy="845752"/>
      </dsp:txXfrm>
    </dsp:sp>
    <dsp:sp modelId="{AFC473B6-9937-4677-B735-4357757F076D}">
      <dsp:nvSpPr>
        <dsp:cNvPr id="0" name=""/>
        <dsp:cNvSpPr/>
      </dsp:nvSpPr>
      <dsp:spPr>
        <a:xfrm>
          <a:off x="0" y="2845858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-4963116"/>
                <a:satOff val="27867"/>
                <a:lumOff val="-1294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4963116"/>
                <a:satOff val="27867"/>
                <a:lumOff val="-1294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 города за первый квартал, полугодие и девять месяцев текущего финансового года утверждается в форме постановления администрации города в соответствии с БК РФ с указанием общего объема доходов, общего объема расходов, дефицита (профицита) бюджета города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2891611"/>
        <a:ext cx="8944988" cy="845752"/>
      </dsp:txXfrm>
    </dsp:sp>
    <dsp:sp modelId="{2CDB352C-57E9-4B34-B7C6-184DEF13F74B}">
      <dsp:nvSpPr>
        <dsp:cNvPr id="0" name=""/>
        <dsp:cNvSpPr/>
      </dsp:nvSpPr>
      <dsp:spPr>
        <a:xfrm>
          <a:off x="0" y="3794282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-6617488"/>
                <a:satOff val="37156"/>
                <a:lumOff val="-1725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6617488"/>
                <a:satOff val="37156"/>
                <a:lumOff val="-1725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Администрация города ежеквартально в течение двух месяцев, следующих за отчетным кварталом, представляет в Думу города отчет об исполнении бюджета города за отчетный квартал с приложением пояснительной записки к нему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3840035"/>
        <a:ext cx="8944988" cy="845752"/>
      </dsp:txXfrm>
    </dsp:sp>
    <dsp:sp modelId="{F4C7358A-B401-49C8-B0D2-2EB7A52EAC2A}">
      <dsp:nvSpPr>
        <dsp:cNvPr id="0" name=""/>
        <dsp:cNvSpPr/>
      </dsp:nvSpPr>
      <dsp:spPr>
        <a:xfrm>
          <a:off x="0" y="4742706"/>
          <a:ext cx="9036494" cy="937258"/>
        </a:xfrm>
        <a:prstGeom prst="round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Проекты внесения изменений в бюджет вносятся администрацией города по мере необходимости с пояснительной запиской и принимается Думой города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753" y="4788459"/>
        <a:ext cx="8944988" cy="84575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F850DD-F122-440F-9E69-18CE896C7E34}">
      <dsp:nvSpPr>
        <dsp:cNvPr id="0" name=""/>
        <dsp:cNvSpPr/>
      </dsp:nvSpPr>
      <dsp:spPr>
        <a:xfrm>
          <a:off x="0" y="495956"/>
          <a:ext cx="9036494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00A0C0-9939-45C2-B88D-E0940982699B}">
      <dsp:nvSpPr>
        <dsp:cNvPr id="0" name=""/>
        <dsp:cNvSpPr/>
      </dsp:nvSpPr>
      <dsp:spPr>
        <a:xfrm>
          <a:off x="430204" y="23636"/>
          <a:ext cx="8604075" cy="944640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1) о необходимости проведения проверочных мероприятий по отдельным вопросам, путем включения соответствующих мероприятий в план работы Думы города Покачи;</a:t>
          </a:r>
        </a:p>
      </dsp:txBody>
      <dsp:txXfrm>
        <a:off x="476318" y="69750"/>
        <a:ext cx="8511847" cy="852412"/>
      </dsp:txXfrm>
    </dsp:sp>
    <dsp:sp modelId="{B90B34CB-BE66-4362-84BC-5B922C73D05F}">
      <dsp:nvSpPr>
        <dsp:cNvPr id="0" name=""/>
        <dsp:cNvSpPr/>
      </dsp:nvSpPr>
      <dsp:spPr>
        <a:xfrm>
          <a:off x="0" y="1947475"/>
          <a:ext cx="9036494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757287"/>
              <a:satOff val="15482"/>
              <a:lumOff val="-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402957-43C0-4B7D-B099-C12D04FA2535}">
      <dsp:nvSpPr>
        <dsp:cNvPr id="0" name=""/>
        <dsp:cNvSpPr/>
      </dsp:nvSpPr>
      <dsp:spPr>
        <a:xfrm>
          <a:off x="432851" y="1475156"/>
          <a:ext cx="8594849" cy="944640"/>
        </a:xfrm>
        <a:prstGeom prst="roundRect">
          <a:avLst/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2) о необходимости проведения проверочных мероприятий по отдельным вопросам путем включения соответствующих мероприятий в план работы контрольно-счетной палаты города Покачи;</a:t>
          </a:r>
        </a:p>
      </dsp:txBody>
      <dsp:txXfrm>
        <a:off x="478965" y="1521270"/>
        <a:ext cx="8502621" cy="852412"/>
      </dsp:txXfrm>
    </dsp:sp>
    <dsp:sp modelId="{573145C0-5DA3-4277-9219-D3BBC2A7D26F}">
      <dsp:nvSpPr>
        <dsp:cNvPr id="0" name=""/>
        <dsp:cNvSpPr/>
      </dsp:nvSpPr>
      <dsp:spPr>
        <a:xfrm>
          <a:off x="0" y="3398995"/>
          <a:ext cx="9036494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5514574"/>
              <a:satOff val="30963"/>
              <a:lumOff val="-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693E9F-8C8F-4E8A-BBFC-F080EB1F7D05}">
      <dsp:nvSpPr>
        <dsp:cNvPr id="0" name=""/>
        <dsp:cNvSpPr/>
      </dsp:nvSpPr>
      <dsp:spPr>
        <a:xfrm>
          <a:off x="430204" y="2926676"/>
          <a:ext cx="8604075" cy="944640"/>
        </a:xfrm>
        <a:prstGeom prst="roundRect">
          <a:avLst/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3) о направлении депутатского запроса соответствующим лицам по поводу отдельных вопросов, возникших при рассмотрении отчета об исполнении бюджета города Покачи;</a:t>
          </a:r>
          <a:endParaRPr lang="ru-RU" sz="1800" b="0" kern="1200" dirty="0" smtClean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6318" y="2972790"/>
        <a:ext cx="8511847" cy="852412"/>
      </dsp:txXfrm>
    </dsp:sp>
    <dsp:sp modelId="{1F0E5EE3-8556-4D28-AC3C-9CA8E6B6472F}">
      <dsp:nvSpPr>
        <dsp:cNvPr id="0" name=""/>
        <dsp:cNvSpPr/>
      </dsp:nvSpPr>
      <dsp:spPr>
        <a:xfrm>
          <a:off x="0" y="4850515"/>
          <a:ext cx="9036494" cy="806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1D8573-FBC2-4FEC-BF85-1B9208203AB5}">
      <dsp:nvSpPr>
        <dsp:cNvPr id="0" name=""/>
        <dsp:cNvSpPr/>
      </dsp:nvSpPr>
      <dsp:spPr>
        <a:xfrm>
          <a:off x="430204" y="4378195"/>
          <a:ext cx="8604075" cy="944640"/>
        </a:xfrm>
        <a:prstGeom prst="round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39091" tIns="0" rIns="239091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4) о принятии отчета об исполнении бюджета города Покачи к сведению.</a:t>
          </a:r>
        </a:p>
      </dsp:txBody>
      <dsp:txXfrm>
        <a:off x="476318" y="4424309"/>
        <a:ext cx="8511847" cy="85241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793E55-9F6D-43A8-A9DA-25D6491937E6}">
      <dsp:nvSpPr>
        <dsp:cNvPr id="0" name=""/>
        <dsp:cNvSpPr/>
      </dsp:nvSpPr>
      <dsp:spPr>
        <a:xfrm>
          <a:off x="0" y="0"/>
          <a:ext cx="7315199" cy="12497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апреля направляется в контрольно-счетную палату для внешней проверки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603" y="36603"/>
        <a:ext cx="5861051" cy="1176515"/>
      </dsp:txXfrm>
    </dsp:sp>
    <dsp:sp modelId="{1759981A-22D2-4F76-890D-DE82C39CE931}">
      <dsp:nvSpPr>
        <dsp:cNvPr id="0" name=""/>
        <dsp:cNvSpPr/>
      </dsp:nvSpPr>
      <dsp:spPr>
        <a:xfrm>
          <a:off x="612647" y="1476943"/>
          <a:ext cx="7315199" cy="1249721"/>
        </a:xfrm>
        <a:prstGeom prst="roundRect">
          <a:avLst>
            <a:gd name="adj" fmla="val 10000"/>
          </a:avLst>
        </a:prstGeom>
        <a:solidFill>
          <a:schemeClr val="accent2">
            <a:hueOff val="-2185134"/>
            <a:satOff val="-2592"/>
            <a:lumOff val="-137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 позднее 1 мая направляется в Думу города Покачи Проект решения об утверждении отчета об исполнении бюджета 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9250" y="1513546"/>
        <a:ext cx="5817026" cy="1176515"/>
      </dsp:txXfrm>
    </dsp:sp>
    <dsp:sp modelId="{213F40D7-31FA-431A-8AD2-5DC265CA6D93}">
      <dsp:nvSpPr>
        <dsp:cNvPr id="0" name=""/>
        <dsp:cNvSpPr/>
      </dsp:nvSpPr>
      <dsp:spPr>
        <a:xfrm>
          <a:off x="1216151" y="2953887"/>
          <a:ext cx="7315199" cy="1249721"/>
        </a:xfrm>
        <a:prstGeom prst="roundRect">
          <a:avLst>
            <a:gd name="adj" fmla="val 10000"/>
          </a:avLst>
        </a:prstGeom>
        <a:solidFill>
          <a:schemeClr val="accent2">
            <a:hueOff val="-4370269"/>
            <a:satOff val="-5184"/>
            <a:lumOff val="-274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Утверждается в течении 30 дней со дня предоставления документов и материалов, результатов внешней проверки и публичных слушаний 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52754" y="2990490"/>
        <a:ext cx="5826170" cy="1176515"/>
      </dsp:txXfrm>
    </dsp:sp>
    <dsp:sp modelId="{7759879E-2E85-4839-80C3-2941138B09E1}">
      <dsp:nvSpPr>
        <dsp:cNvPr id="0" name=""/>
        <dsp:cNvSpPr/>
      </dsp:nvSpPr>
      <dsp:spPr>
        <a:xfrm>
          <a:off x="1828799" y="4430830"/>
          <a:ext cx="7315199" cy="1249721"/>
        </a:xfrm>
        <a:prstGeom prst="roundRect">
          <a:avLst>
            <a:gd name="adj" fmla="val 10000"/>
          </a:avLst>
        </a:prstGeom>
        <a:solidFill>
          <a:schemeClr val="accent2">
            <a:hueOff val="-6555403"/>
            <a:satOff val="-7776"/>
            <a:lumOff val="-411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Оценка деятельности финансового органа</a:t>
          </a:r>
          <a:endParaRPr lang="ru-RU" sz="2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65402" y="4467433"/>
        <a:ext cx="5817026" cy="1176515"/>
      </dsp:txXfrm>
    </dsp:sp>
    <dsp:sp modelId="{2C7F09F8-9D64-47BC-9726-FA09B17CBD07}">
      <dsp:nvSpPr>
        <dsp:cNvPr id="0" name=""/>
        <dsp:cNvSpPr/>
      </dsp:nvSpPr>
      <dsp:spPr>
        <a:xfrm>
          <a:off x="6502880" y="957173"/>
          <a:ext cx="812318" cy="81231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>
            <a:solidFill>
              <a:schemeClr val="tx1"/>
            </a:solidFill>
          </a:endParaRPr>
        </a:p>
      </dsp:txBody>
      <dsp:txXfrm>
        <a:off x="6685652" y="957173"/>
        <a:ext cx="446774" cy="611269"/>
      </dsp:txXfrm>
    </dsp:sp>
    <dsp:sp modelId="{62716575-0748-4BE1-B74D-CA0411BCAB49}">
      <dsp:nvSpPr>
        <dsp:cNvPr id="0" name=""/>
        <dsp:cNvSpPr/>
      </dsp:nvSpPr>
      <dsp:spPr>
        <a:xfrm>
          <a:off x="7115528" y="2434116"/>
          <a:ext cx="812318" cy="81231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3209461"/>
            <a:satOff val="-5363"/>
            <a:lumOff val="-491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3209461"/>
              <a:satOff val="-5363"/>
              <a:lumOff val="-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>
            <a:solidFill>
              <a:schemeClr val="tx1"/>
            </a:solidFill>
          </a:endParaRPr>
        </a:p>
      </dsp:txBody>
      <dsp:txXfrm>
        <a:off x="7298300" y="2434116"/>
        <a:ext cx="446774" cy="611269"/>
      </dsp:txXfrm>
    </dsp:sp>
    <dsp:sp modelId="{4325BDA2-E765-4CB7-A743-C5757B60B1F4}">
      <dsp:nvSpPr>
        <dsp:cNvPr id="0" name=""/>
        <dsp:cNvSpPr/>
      </dsp:nvSpPr>
      <dsp:spPr>
        <a:xfrm>
          <a:off x="7719032" y="3911060"/>
          <a:ext cx="812318" cy="81231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-6418922"/>
            <a:satOff val="-10726"/>
            <a:lumOff val="-983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6418922"/>
              <a:satOff val="-10726"/>
              <a:lumOff val="-9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>
            <a:solidFill>
              <a:schemeClr val="tx1"/>
            </a:solidFill>
          </a:endParaRPr>
        </a:p>
      </dsp:txBody>
      <dsp:txXfrm>
        <a:off x="7901804" y="3911060"/>
        <a:ext cx="446774" cy="6112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2CF0AC-CFD1-4434-BCB8-A95207C8723F}">
      <dsp:nvSpPr>
        <dsp:cNvPr id="0" name=""/>
        <dsp:cNvSpPr/>
      </dsp:nvSpPr>
      <dsp:spPr>
        <a:xfrm>
          <a:off x="-6376648" y="-976095"/>
          <a:ext cx="7595768" cy="7595768"/>
        </a:xfrm>
        <a:prstGeom prst="blockArc">
          <a:avLst>
            <a:gd name="adj1" fmla="val 18900000"/>
            <a:gd name="adj2" fmla="val 2700000"/>
            <a:gd name="adj3" fmla="val 284"/>
          </a:avLst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F8A05F-CD0D-4A5F-89FB-A4EB5FD54DCB}">
      <dsp:nvSpPr>
        <dsp:cNvPr id="0" name=""/>
        <dsp:cNvSpPr/>
      </dsp:nvSpPr>
      <dsp:spPr>
        <a:xfrm>
          <a:off x="395896" y="256557"/>
          <a:ext cx="8672761" cy="512888"/>
        </a:xfrm>
        <a:prstGeom prst="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>
              <a:latin typeface="Times New Roman" panose="02020603050405020304" pitchFamily="18" charset="0"/>
              <a:cs typeface="Times New Roman" panose="02020603050405020304" pitchFamily="18" charset="0"/>
            </a:rPr>
            <a:t>глава муниципального образования</a:t>
          </a:r>
        </a:p>
      </dsp:txBody>
      <dsp:txXfrm>
        <a:off x="395896" y="256557"/>
        <a:ext cx="8672761" cy="512888"/>
      </dsp:txXfrm>
    </dsp:sp>
    <dsp:sp modelId="{1F44997A-8241-4877-89BE-F494E1B81091}">
      <dsp:nvSpPr>
        <dsp:cNvPr id="0" name=""/>
        <dsp:cNvSpPr/>
      </dsp:nvSpPr>
      <dsp:spPr>
        <a:xfrm>
          <a:off x="75341" y="192446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8934E89-6650-4768-9D74-26C4B308B41C}">
      <dsp:nvSpPr>
        <dsp:cNvPr id="0" name=""/>
        <dsp:cNvSpPr/>
      </dsp:nvSpPr>
      <dsp:spPr>
        <a:xfrm>
          <a:off x="860363" y="1026341"/>
          <a:ext cx="8208294" cy="512888"/>
        </a:xfrm>
        <a:prstGeom prst="rect">
          <a:avLst/>
        </a:prstGeom>
        <a:gradFill rotWithShape="0">
          <a:gsLst>
            <a:gs pos="28000">
              <a:schemeClr val="accent4">
                <a:hueOff val="-1378643"/>
                <a:satOff val="7741"/>
                <a:lumOff val="-35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1378643"/>
                <a:satOff val="7741"/>
                <a:lumOff val="-35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представительный орган местного самоуправления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0363" y="1026341"/>
        <a:ext cx="8208294" cy="512888"/>
      </dsp:txXfrm>
    </dsp:sp>
    <dsp:sp modelId="{0A8C8898-6DAA-4BD5-B051-9245B20FE050}">
      <dsp:nvSpPr>
        <dsp:cNvPr id="0" name=""/>
        <dsp:cNvSpPr/>
      </dsp:nvSpPr>
      <dsp:spPr>
        <a:xfrm>
          <a:off x="539808" y="962230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1378643"/>
              <a:satOff val="7741"/>
              <a:lumOff val="-35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987DC6B-CA89-468F-A3DE-6C002FD3393F}">
      <dsp:nvSpPr>
        <dsp:cNvPr id="0" name=""/>
        <dsp:cNvSpPr/>
      </dsp:nvSpPr>
      <dsp:spPr>
        <a:xfrm>
          <a:off x="1114888" y="1795560"/>
          <a:ext cx="7953769" cy="512888"/>
        </a:xfrm>
        <a:prstGeom prst="rect">
          <a:avLst/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исполнительно-распорядительный орган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14888" y="1795560"/>
        <a:ext cx="7953769" cy="512888"/>
      </dsp:txXfrm>
    </dsp:sp>
    <dsp:sp modelId="{2C275E9B-AC44-4111-A442-8B0188ED2490}">
      <dsp:nvSpPr>
        <dsp:cNvPr id="0" name=""/>
        <dsp:cNvSpPr/>
      </dsp:nvSpPr>
      <dsp:spPr>
        <a:xfrm>
          <a:off x="794333" y="1731449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2757287"/>
              <a:satOff val="15482"/>
              <a:lumOff val="-719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A3C4B13-0410-4BC4-9AC5-6292D5E82968}">
      <dsp:nvSpPr>
        <dsp:cNvPr id="0" name=""/>
        <dsp:cNvSpPr/>
      </dsp:nvSpPr>
      <dsp:spPr>
        <a:xfrm>
          <a:off x="1196156" y="2565344"/>
          <a:ext cx="7872501" cy="512888"/>
        </a:xfrm>
        <a:prstGeom prst="rect">
          <a:avLst/>
        </a:prstGeom>
        <a:gradFill rotWithShape="0">
          <a:gsLst>
            <a:gs pos="28000">
              <a:schemeClr val="accent4">
                <a:hueOff val="-4135930"/>
                <a:satOff val="23223"/>
                <a:lumOff val="-1078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4135930"/>
                <a:satOff val="23223"/>
                <a:lumOff val="-1078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96156" y="2565344"/>
        <a:ext cx="7872501" cy="512888"/>
      </dsp:txXfrm>
    </dsp:sp>
    <dsp:sp modelId="{9E05381C-F71D-41F7-9219-092788A3C493}">
      <dsp:nvSpPr>
        <dsp:cNvPr id="0" name=""/>
        <dsp:cNvSpPr/>
      </dsp:nvSpPr>
      <dsp:spPr>
        <a:xfrm>
          <a:off x="875601" y="2501233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4135930"/>
              <a:satOff val="23223"/>
              <a:lumOff val="-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AF32058-8832-4120-BEBC-1A5EDDBEFD0A}">
      <dsp:nvSpPr>
        <dsp:cNvPr id="0" name=""/>
        <dsp:cNvSpPr/>
      </dsp:nvSpPr>
      <dsp:spPr>
        <a:xfrm>
          <a:off x="1114888" y="3335128"/>
          <a:ext cx="7953769" cy="512888"/>
        </a:xfrm>
        <a:prstGeom prst="rect">
          <a:avLst/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главные администраторы бюджетных средств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14888" y="3335128"/>
        <a:ext cx="7953769" cy="512888"/>
      </dsp:txXfrm>
    </dsp:sp>
    <dsp:sp modelId="{DFAFEE5E-B536-4369-906F-350460F4FD99}">
      <dsp:nvSpPr>
        <dsp:cNvPr id="0" name=""/>
        <dsp:cNvSpPr/>
      </dsp:nvSpPr>
      <dsp:spPr>
        <a:xfrm>
          <a:off x="794333" y="3271017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5514574"/>
              <a:satOff val="30963"/>
              <a:lumOff val="-14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CE6E023-4B5C-4A9B-BED7-E1CCA6BC681D}">
      <dsp:nvSpPr>
        <dsp:cNvPr id="0" name=""/>
        <dsp:cNvSpPr/>
      </dsp:nvSpPr>
      <dsp:spPr>
        <a:xfrm>
          <a:off x="860363" y="4104348"/>
          <a:ext cx="8208294" cy="512888"/>
        </a:xfrm>
        <a:prstGeom prst="rect">
          <a:avLst/>
        </a:prstGeom>
        <a:gradFill rotWithShape="0">
          <a:gsLst>
            <a:gs pos="28000">
              <a:schemeClr val="accent4">
                <a:hueOff val="-6893216"/>
                <a:satOff val="38704"/>
                <a:lumOff val="-179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6893216"/>
                <a:satOff val="38704"/>
                <a:lumOff val="-179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получатели бюджетных средств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0363" y="4104348"/>
        <a:ext cx="8208294" cy="512888"/>
      </dsp:txXfrm>
    </dsp:sp>
    <dsp:sp modelId="{D43A705F-DAA6-48AC-8B41-1026ED194D0A}">
      <dsp:nvSpPr>
        <dsp:cNvPr id="0" name=""/>
        <dsp:cNvSpPr/>
      </dsp:nvSpPr>
      <dsp:spPr>
        <a:xfrm>
          <a:off x="539808" y="4040237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6893216"/>
              <a:satOff val="38704"/>
              <a:lumOff val="-179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C9BA2C1-CE5B-4E7B-AEF3-336038745AAF}">
      <dsp:nvSpPr>
        <dsp:cNvPr id="0" name=""/>
        <dsp:cNvSpPr/>
      </dsp:nvSpPr>
      <dsp:spPr>
        <a:xfrm>
          <a:off x="395896" y="4874132"/>
          <a:ext cx="8672761" cy="512888"/>
        </a:xfrm>
        <a:prstGeom prst="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7105" tIns="68580" rIns="68580" bIns="6858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иные участники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5896" y="4874132"/>
        <a:ext cx="8672761" cy="512888"/>
      </dsp:txXfrm>
    </dsp:sp>
    <dsp:sp modelId="{4662F211-F701-4DD4-B8B3-6F2EF11EBAF2}">
      <dsp:nvSpPr>
        <dsp:cNvPr id="0" name=""/>
        <dsp:cNvSpPr/>
      </dsp:nvSpPr>
      <dsp:spPr>
        <a:xfrm>
          <a:off x="75341" y="4810021"/>
          <a:ext cx="641110" cy="641110"/>
        </a:xfrm>
        <a:prstGeom prst="ellipse">
          <a:avLst/>
        </a:prstGeom>
        <a:gradFill rotWithShape="0">
          <a:gsLst>
            <a:gs pos="28000">
              <a:schemeClr val="l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2FD00D-B8B4-4325-A332-4CFEDE59FC7C}">
      <dsp:nvSpPr>
        <dsp:cNvPr id="0" name=""/>
        <dsp:cNvSpPr/>
      </dsp:nvSpPr>
      <dsp:spPr>
        <a:xfrm>
          <a:off x="0" y="182359"/>
          <a:ext cx="9144000" cy="12820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рассматривают и утверждают бюджет и годовой отчет об его исполнении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последующий контроль за исполнением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формируют и определяют правовой статус органов, осуществляющих контроль за исполнением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82359"/>
        <a:ext cx="9144000" cy="1282049"/>
      </dsp:txXfrm>
    </dsp:sp>
    <dsp:sp modelId="{25CEA5BC-479E-4AA5-A2B8-D869D8A6A83D}">
      <dsp:nvSpPr>
        <dsp:cNvPr id="0" name=""/>
        <dsp:cNvSpPr/>
      </dsp:nvSpPr>
      <dsp:spPr>
        <a:xfrm>
          <a:off x="457200" y="19999"/>
          <a:ext cx="6400800" cy="324720"/>
        </a:xfrm>
        <a:prstGeom prst="roundRect">
          <a:avLst/>
        </a:prstGeom>
        <a:gradFill rotWithShape="0">
          <a:gsLst>
            <a:gs pos="28000">
              <a:schemeClr val="accent2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Представительные органы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35851"/>
        <a:ext cx="6369096" cy="293016"/>
      </dsp:txXfrm>
    </dsp:sp>
    <dsp:sp modelId="{BFC1647A-AFD1-444E-B2C6-4EA7427473BA}">
      <dsp:nvSpPr>
        <dsp:cNvPr id="0" name=""/>
        <dsp:cNvSpPr/>
      </dsp:nvSpPr>
      <dsp:spPr>
        <a:xfrm>
          <a:off x="0" y="1686169"/>
          <a:ext cx="9144000" cy="13166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составление и внесение проекта бюджета на утверждение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исполнение бюджета и составление бюджетной отчетности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представляют отчет об исполнении бюджета на утверждение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обеспечивают управление муниципальным долгом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686169"/>
        <a:ext cx="9144000" cy="1316699"/>
      </dsp:txXfrm>
    </dsp:sp>
    <dsp:sp modelId="{4EF44ECD-368E-4F8F-A1A0-D81D00D3D14F}">
      <dsp:nvSpPr>
        <dsp:cNvPr id="0" name=""/>
        <dsp:cNvSpPr/>
      </dsp:nvSpPr>
      <dsp:spPr>
        <a:xfrm>
          <a:off x="457200" y="1523809"/>
          <a:ext cx="6400800" cy="324720"/>
        </a:xfrm>
        <a:prstGeom prst="roundRect">
          <a:avLst/>
        </a:prstGeom>
        <a:gradFill rotWithShape="0">
          <a:gsLst>
            <a:gs pos="28000">
              <a:schemeClr val="accent3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Исполнительно-распорядительные органы 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1539661"/>
        <a:ext cx="6369096" cy="293016"/>
      </dsp:txXfrm>
    </dsp:sp>
    <dsp:sp modelId="{07DF6C98-5D74-4EB2-A48C-1DA968080948}">
      <dsp:nvSpPr>
        <dsp:cNvPr id="0" name=""/>
        <dsp:cNvSpPr/>
      </dsp:nvSpPr>
      <dsp:spPr>
        <a:xfrm>
          <a:off x="0" y="3224629"/>
          <a:ext cx="9144000" cy="10568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составляет и представляет проект бюджета для внесения в представительный орган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организуют исполнение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устанавливают порядок составления бюджетной отчетности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3224629"/>
        <a:ext cx="9144000" cy="1056825"/>
      </dsp:txXfrm>
    </dsp:sp>
    <dsp:sp modelId="{2E028372-E624-4E03-A44E-66E528890A11}">
      <dsp:nvSpPr>
        <dsp:cNvPr id="0" name=""/>
        <dsp:cNvSpPr/>
      </dsp:nvSpPr>
      <dsp:spPr>
        <a:xfrm>
          <a:off x="457200" y="3062269"/>
          <a:ext cx="6400800" cy="324720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Финансовый орган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3078121"/>
        <a:ext cx="6369096" cy="293016"/>
      </dsp:txXfrm>
    </dsp:sp>
    <dsp:sp modelId="{9BE674CB-9680-4427-852E-95286DE8E164}">
      <dsp:nvSpPr>
        <dsp:cNvPr id="0" name=""/>
        <dsp:cNvSpPr/>
      </dsp:nvSpPr>
      <dsp:spPr>
        <a:xfrm>
          <a:off x="0" y="4503214"/>
          <a:ext cx="9144000" cy="12820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29108" rIns="709676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осуществляют контроль за исполнением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готовят заключения на годовой отчет об исполнении бюджета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проводят экспертизы проектов бюджетов, муниципальных программ и правовых актов муниципальных образований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4503214"/>
        <a:ext cx="9144000" cy="1282049"/>
      </dsp:txXfrm>
    </dsp:sp>
    <dsp:sp modelId="{34022A2F-2F75-4018-8588-B7DA1512F0D7}">
      <dsp:nvSpPr>
        <dsp:cNvPr id="0" name=""/>
        <dsp:cNvSpPr/>
      </dsp:nvSpPr>
      <dsp:spPr>
        <a:xfrm>
          <a:off x="457200" y="4340854"/>
          <a:ext cx="6400800" cy="324720"/>
        </a:xfrm>
        <a:prstGeom prst="roundRect">
          <a:avLst/>
        </a:prstGeom>
        <a:gradFill rotWithShape="0">
          <a:gsLst>
            <a:gs pos="28000">
              <a:schemeClr val="accent5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Органы муниципального финансового контроля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052" y="4356706"/>
        <a:ext cx="6369096" cy="29301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CEA85-E6A3-43FB-A4BA-7D57268C27DC}">
      <dsp:nvSpPr>
        <dsp:cNvPr id="0" name=""/>
        <dsp:cNvSpPr/>
      </dsp:nvSpPr>
      <dsp:spPr>
        <a:xfrm>
          <a:off x="611558" y="0"/>
          <a:ext cx="7920882" cy="6126162"/>
        </a:xfrm>
        <a:prstGeom prst="diamond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9EA60F6-17B1-47DF-B647-2FB8374592F2}">
      <dsp:nvSpPr>
        <dsp:cNvPr id="0" name=""/>
        <dsp:cNvSpPr/>
      </dsp:nvSpPr>
      <dsp:spPr>
        <a:xfrm>
          <a:off x="2090903" y="581985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I</a:t>
          </a:r>
          <a:r>
            <a:rPr lang="ru-RU" sz="2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составление проекта бюджета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07534" y="698616"/>
        <a:ext cx="2155941" cy="2155941"/>
      </dsp:txXfrm>
    </dsp:sp>
    <dsp:sp modelId="{1A3D249A-D8F3-4537-B871-D2EAC5018B9A}">
      <dsp:nvSpPr>
        <dsp:cNvPr id="0" name=""/>
        <dsp:cNvSpPr/>
      </dsp:nvSpPr>
      <dsp:spPr>
        <a:xfrm>
          <a:off x="4663891" y="581985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-2757287"/>
                <a:satOff val="15482"/>
                <a:lumOff val="-719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2757287"/>
                <a:satOff val="15482"/>
                <a:lumOff val="-719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рассмотрение и утверждение бюджета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80522" y="698616"/>
        <a:ext cx="2155941" cy="2155941"/>
      </dsp:txXfrm>
    </dsp:sp>
    <dsp:sp modelId="{4633DFBE-814A-41D1-905F-4A844DF594BB}">
      <dsp:nvSpPr>
        <dsp:cNvPr id="0" name=""/>
        <dsp:cNvSpPr/>
      </dsp:nvSpPr>
      <dsp:spPr>
        <a:xfrm>
          <a:off x="2090903" y="3154973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-5514574"/>
                <a:satOff val="30963"/>
                <a:lumOff val="-143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5514574"/>
                <a:satOff val="30963"/>
                <a:lumOff val="-143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III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исполнение и внесение изменений в бюджет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07534" y="3271604"/>
        <a:ext cx="2155941" cy="2155941"/>
      </dsp:txXfrm>
    </dsp:sp>
    <dsp:sp modelId="{BA1C121B-E69F-43F5-A465-87933FE031B3}">
      <dsp:nvSpPr>
        <dsp:cNvPr id="0" name=""/>
        <dsp:cNvSpPr/>
      </dsp:nvSpPr>
      <dsp:spPr>
        <a:xfrm>
          <a:off x="4663891" y="3154973"/>
          <a:ext cx="2389203" cy="2389203"/>
        </a:xfrm>
        <a:prstGeom prst="roundRect">
          <a:avLst/>
        </a:prstGeom>
        <a:gradFill rotWithShape="0">
          <a:gsLst>
            <a:gs pos="28000">
              <a:schemeClr val="accent4">
                <a:hueOff val="-8271860"/>
                <a:satOff val="46445"/>
                <a:lumOff val="-2156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4">
                <a:hueOff val="-8271860"/>
                <a:satOff val="46445"/>
                <a:lumOff val="-2156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IV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этап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отчет об исполнении бюджета</a:t>
          </a:r>
          <a:endParaRPr lang="ru-RU" sz="2400" kern="1200" dirty="0">
            <a:solidFill>
              <a:schemeClr val="accent1">
                <a:lumMod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80522" y="3271604"/>
        <a:ext cx="2155941" cy="21559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125CF1-F8BB-407D-84C4-28E6B1CF51FF}">
      <dsp:nvSpPr>
        <dsp:cNvPr id="0" name=""/>
        <dsp:cNvSpPr/>
      </dsp:nvSpPr>
      <dsp:spPr>
        <a:xfrm>
          <a:off x="67918" y="0"/>
          <a:ext cx="4259460" cy="255567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Бюджетного кодекса Российской Федерации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7918" y="0"/>
        <a:ext cx="4259460" cy="2555676"/>
      </dsp:txXfrm>
    </dsp:sp>
    <dsp:sp modelId="{8FAC77B4-5DDE-4819-BFC7-A1EDC18BD40E}">
      <dsp:nvSpPr>
        <dsp:cNvPr id="0" name=""/>
        <dsp:cNvSpPr/>
      </dsp:nvSpPr>
      <dsp:spPr>
        <a:xfrm>
          <a:off x="4867350" y="0"/>
          <a:ext cx="4140025" cy="255232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Налогового кодекса Российской Федерации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67350" y="0"/>
        <a:ext cx="4140025" cy="2552328"/>
      </dsp:txXfrm>
    </dsp:sp>
    <dsp:sp modelId="{F89F89E7-F6E1-4A08-BC2B-9820C1F77B49}">
      <dsp:nvSpPr>
        <dsp:cNvPr id="0" name=""/>
        <dsp:cNvSpPr/>
      </dsp:nvSpPr>
      <dsp:spPr>
        <a:xfrm>
          <a:off x="122226" y="2901052"/>
          <a:ext cx="4259460" cy="255567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Решения Думы города Покачи от 22.02.2013 № 3 «О Положении о бюджетном устройстве и бюджетном процессе в городе Покачи» (в ред. от 28.05.2015)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2226" y="2901052"/>
        <a:ext cx="4259460" cy="2555676"/>
      </dsp:txXfrm>
    </dsp:sp>
    <dsp:sp modelId="{E06B5488-4EE0-4B75-9410-7A36368DFE2A}">
      <dsp:nvSpPr>
        <dsp:cNvPr id="0" name=""/>
        <dsp:cNvSpPr/>
      </dsp:nvSpPr>
      <dsp:spPr>
        <a:xfrm>
          <a:off x="4807632" y="2901052"/>
          <a:ext cx="4259460" cy="25556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Основных направлений налоговой, бюджетной и долговой политики  муниципального образования город Покачи 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07632" y="2901052"/>
        <a:ext cx="4259460" cy="25556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67A47-5AE6-4093-BE4E-844146F60A13}">
      <dsp:nvSpPr>
        <dsp:cNvPr id="0" name=""/>
        <dsp:cNvSpPr/>
      </dsp:nvSpPr>
      <dsp:spPr>
        <a:xfrm rot="16200000">
          <a:off x="-1450441" y="1451557"/>
          <a:ext cx="5805263" cy="2902148"/>
        </a:xfrm>
        <a:prstGeom prst="flowChartManualOperation">
          <a:avLst/>
        </a:prstGeom>
        <a:gradFill rotWithShape="0">
          <a:gsLst>
            <a:gs pos="28000">
              <a:schemeClr val="accent3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Работа по формированию проекта бюджета начинается не позднее чем за 6 месяцев до начала очередного финансового года. Решение о начале работы над формированием бюджета принимает глава города.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1116" y="1161053"/>
        <a:ext cx="2902148" cy="3483157"/>
      </dsp:txXfrm>
    </dsp:sp>
    <dsp:sp modelId="{A226DE5F-FEAF-4D78-9418-77404A78E148}">
      <dsp:nvSpPr>
        <dsp:cNvPr id="0" name=""/>
        <dsp:cNvSpPr/>
      </dsp:nvSpPr>
      <dsp:spPr>
        <a:xfrm rot="16200000">
          <a:off x="1669368" y="1451557"/>
          <a:ext cx="5805263" cy="2902148"/>
        </a:xfrm>
        <a:prstGeom prst="flowChartManualOperation">
          <a:avLst/>
        </a:prstGeom>
        <a:gradFill rotWithShape="0">
          <a:gsLst>
            <a:gs pos="28000">
              <a:schemeClr val="accent3">
                <a:hueOff val="2312758"/>
                <a:satOff val="-12398"/>
                <a:lumOff val="-1667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2312758"/>
                <a:satOff val="-12398"/>
                <a:lumOff val="-1667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Соответствующим постановлением утверждается рабочая группа по бюджетным проектировкам, утверждается план организационных мероприятий, устанавливаются сроки и конкретные исполнители по направлениям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120925" y="1161053"/>
        <a:ext cx="2902148" cy="3483157"/>
      </dsp:txXfrm>
    </dsp:sp>
    <dsp:sp modelId="{4BFE482F-BEA1-4BCD-8998-F0458677E0D4}">
      <dsp:nvSpPr>
        <dsp:cNvPr id="0" name=""/>
        <dsp:cNvSpPr/>
      </dsp:nvSpPr>
      <dsp:spPr>
        <a:xfrm rot="16200000">
          <a:off x="4790293" y="1451557"/>
          <a:ext cx="5805263" cy="2902148"/>
        </a:xfrm>
        <a:prstGeom prst="flowChartManualOperation">
          <a:avLst/>
        </a:prstGeom>
        <a:gradFill rotWithShape="0">
          <a:gsLst>
            <a:gs pos="28000">
              <a:schemeClr val="accent3">
                <a:hueOff val="4625516"/>
                <a:satOff val="-24796"/>
                <a:lumOff val="-3334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3">
                <a:hueOff val="4625516"/>
                <a:satOff val="-24796"/>
                <a:lumOff val="-3334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Финансовый орган собирает предложения по расходам, и согласовывает их в соответствии с порядком и методикой планирования расходов бюджета. Выносит на рассмотрение рабочей группе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6241850" y="1161053"/>
        <a:ext cx="2902148" cy="348315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D35921-5276-42D8-B0E9-99FF331FE113}">
      <dsp:nvSpPr>
        <dsp:cNvPr id="0" name=""/>
        <dsp:cNvSpPr/>
      </dsp:nvSpPr>
      <dsp:spPr>
        <a:xfrm>
          <a:off x="-6232143" y="-949926"/>
          <a:ext cx="7391288" cy="7391288"/>
        </a:xfrm>
        <a:prstGeom prst="blockArc">
          <a:avLst>
            <a:gd name="adj1" fmla="val 18900000"/>
            <a:gd name="adj2" fmla="val 2700000"/>
            <a:gd name="adj3" fmla="val 292"/>
          </a:avLst>
        </a:pr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7EA279-17F3-457F-9F82-3002A34301E2}">
      <dsp:nvSpPr>
        <dsp:cNvPr id="0" name=""/>
        <dsp:cNvSpPr/>
      </dsp:nvSpPr>
      <dsp:spPr>
        <a:xfrm>
          <a:off x="795174" y="784506"/>
          <a:ext cx="5907528" cy="15687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523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Разложены на подпрограммы и основные мероприятия муниципальных программы</a:t>
          </a:r>
          <a:endParaRPr lang="ru-RU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95174" y="784506"/>
        <a:ext cx="5907528" cy="1568793"/>
      </dsp:txXfrm>
    </dsp:sp>
    <dsp:sp modelId="{78CB505E-73B6-4BC2-8F70-CE1B33C3C02E}">
      <dsp:nvSpPr>
        <dsp:cNvPr id="0" name=""/>
        <dsp:cNvSpPr/>
      </dsp:nvSpPr>
      <dsp:spPr>
        <a:xfrm>
          <a:off x="-42630" y="588407"/>
          <a:ext cx="1960991" cy="19609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358005-8E37-4CEA-B6ED-C1B26371A7BF}">
      <dsp:nvSpPr>
        <dsp:cNvPr id="0" name=""/>
        <dsp:cNvSpPr/>
      </dsp:nvSpPr>
      <dsp:spPr>
        <a:xfrm>
          <a:off x="794668" y="3138135"/>
          <a:ext cx="5908540" cy="1568793"/>
        </a:xfrm>
        <a:prstGeom prst="rect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5230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Возможность эффективности оценки вложения средств путем достижений плановых показателей</a:t>
          </a:r>
          <a:endParaRPr lang="ru-RU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94668" y="3138135"/>
        <a:ext cx="5908540" cy="1568793"/>
      </dsp:txXfrm>
    </dsp:sp>
    <dsp:sp modelId="{F79B0AB9-7279-424B-8A70-9B11FEAEAF62}">
      <dsp:nvSpPr>
        <dsp:cNvPr id="0" name=""/>
        <dsp:cNvSpPr/>
      </dsp:nvSpPr>
      <dsp:spPr>
        <a:xfrm>
          <a:off x="-42630" y="2942036"/>
          <a:ext cx="1960991" cy="196099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hueOff val="-8271860"/>
              <a:satOff val="46445"/>
              <a:lumOff val="-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FADE1E-2F38-430A-8628-95E033D9B124}">
      <dsp:nvSpPr>
        <dsp:cNvPr id="0" name=""/>
        <dsp:cNvSpPr/>
      </dsp:nvSpPr>
      <dsp:spPr>
        <a:xfrm>
          <a:off x="0" y="164105"/>
          <a:ext cx="9143999" cy="655199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Перечень документов, обязательных к предоставлению: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984" y="196089"/>
        <a:ext cx="9080031" cy="591231"/>
      </dsp:txXfrm>
    </dsp:sp>
    <dsp:sp modelId="{F4BACC99-416E-4D73-A26B-582F8834DF51}">
      <dsp:nvSpPr>
        <dsp:cNvPr id="0" name=""/>
        <dsp:cNvSpPr/>
      </dsp:nvSpPr>
      <dsp:spPr>
        <a:xfrm>
          <a:off x="0" y="819305"/>
          <a:ext cx="9143999" cy="48686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5560" rIns="199136" bIns="3556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направления бюджетной, налоговой и долговой политики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предварительные итоги социально-экономического развития городского округа за истекший период текущего финансового года и ожидаемые итоги социально-экономического развития городского округа за текущий финансовый год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прогноз социально-экономического развития городского округа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пояснительная записка к проекту бюджета городского округа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верхний предел муниципального долга на конец очередного финансового года и конец каждого года планового периода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оценка ожидаемого исполнения бюджета на текущий финансовый год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предложенные Думой города, контрольно-счетным органом муниципального образования проекты бюджетных смет указанных органов, представляемые в случае возникновения разногласий с финансовым органом городского округа в отношении указанных бюджетных смет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819305"/>
        <a:ext cx="9143999" cy="486864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9C0258-CFE7-4A15-8022-B399545AE4BD}">
      <dsp:nvSpPr>
        <dsp:cNvPr id="0" name=""/>
        <dsp:cNvSpPr/>
      </dsp:nvSpPr>
      <dsp:spPr>
        <a:xfrm>
          <a:off x="565" y="3724"/>
          <a:ext cx="4930907" cy="18887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 течении суток принимает решение о принятии или о возвращении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885" y="59044"/>
        <a:ext cx="4820267" cy="1778132"/>
      </dsp:txXfrm>
    </dsp:sp>
    <dsp:sp modelId="{E540A35A-9433-4A0D-BFC9-8AAE5A7D1858}">
      <dsp:nvSpPr>
        <dsp:cNvPr id="0" name=""/>
        <dsp:cNvSpPr/>
      </dsp:nvSpPr>
      <dsp:spPr>
        <a:xfrm>
          <a:off x="5378" y="1981639"/>
          <a:ext cx="3214733" cy="188877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Назначается дата публичных слушаний и заседаний комиссии по бюджету и рассылается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698" y="2036959"/>
        <a:ext cx="3104093" cy="1778132"/>
      </dsp:txXfrm>
    </dsp:sp>
    <dsp:sp modelId="{324F4865-BE8E-407E-B307-54A6FD7507C1}">
      <dsp:nvSpPr>
        <dsp:cNvPr id="0" name=""/>
        <dsp:cNvSpPr/>
      </dsp:nvSpPr>
      <dsp:spPr>
        <a:xfrm>
          <a:off x="5378" y="3959555"/>
          <a:ext cx="1574306" cy="18887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Депутатам и депутатским комиссиям для замечаний и предложений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488" y="4005665"/>
        <a:ext cx="1482086" cy="1796552"/>
      </dsp:txXfrm>
    </dsp:sp>
    <dsp:sp modelId="{DD3B6E93-D149-43BF-A9B9-F7D5943ECB22}">
      <dsp:nvSpPr>
        <dsp:cNvPr id="0" name=""/>
        <dsp:cNvSpPr/>
      </dsp:nvSpPr>
      <dsp:spPr>
        <a:xfrm>
          <a:off x="1645805" y="3959555"/>
          <a:ext cx="1574306" cy="188877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КСП и аппарат Думы для подготовки заключений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91915" y="4005665"/>
        <a:ext cx="1482086" cy="1796552"/>
      </dsp:txXfrm>
    </dsp:sp>
    <dsp:sp modelId="{0E507881-26DE-4255-83F7-E80C8156B460}">
      <dsp:nvSpPr>
        <dsp:cNvPr id="0" name=""/>
        <dsp:cNvSpPr/>
      </dsp:nvSpPr>
      <dsp:spPr>
        <a:xfrm>
          <a:off x="3352353" y="1981639"/>
          <a:ext cx="1574306" cy="38599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Администра-ция</a:t>
          </a:r>
          <a:r>
            <a:rPr lang="ru-RU" sz="1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дорабатывает проект в течении 5 дней и направляет повторно</a:t>
          </a:r>
          <a:endParaRPr lang="ru-RU" sz="1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98463" y="2027749"/>
        <a:ext cx="1482086" cy="37676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0.10628</cdr:x>
      <cdr:y>0.1165</cdr:y>
    </cdr:from>
    <cdr:to>
      <cdr:x>0.32701</cdr:x>
      <cdr:y>0.2047</cdr:y>
    </cdr:to>
    <cdr:sp macro="" textlink="">
      <cdr:nvSpPr>
        <cdr:cNvPr id="8" name="Прямоугольник 7"/>
        <cdr:cNvSpPr/>
      </cdr:nvSpPr>
      <cdr:spPr>
        <a:xfrm xmlns:a="http://schemas.openxmlformats.org/drawingml/2006/main">
          <a:off x="1040185" y="665820"/>
          <a:ext cx="2160240" cy="504056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2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снижение на 11,7% в 2015 </a:t>
          </a:r>
        </a:p>
        <a:p xmlns:a="http://schemas.openxmlformats.org/drawingml/2006/main"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снижение на 9,3% в 2016 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9F967A-1197-4EFF-8A84-65F3124B4459}" type="datetimeFigureOut">
              <a:rPr lang="en-US"/>
              <a:pPr>
                <a:defRPr/>
              </a:pPr>
              <a:t>2/17/2016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6710CB-4FA4-4B1D-A0CD-798C183BB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76646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35845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A56B3B-6599-41E8-BF96-BEEC5E8778C1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2/17/2016 12:05 PM</a:t>
            </a:fld>
            <a:endParaRPr lang="en-US" smtClean="0"/>
          </a:p>
        </p:txBody>
      </p:sp>
      <p:sp>
        <p:nvSpPr>
          <p:cNvPr id="3584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371285"/>
            <a:ext cx="6062187" cy="493316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</a:b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smtClean="0">
              <a:latin typeface="Trebuchet MS" pitchFamily="34" charset="0"/>
            </a:endParaRPr>
          </a:p>
        </p:txBody>
      </p:sp>
      <p:sp>
        <p:nvSpPr>
          <p:cNvPr id="3584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6062187" y="9371285"/>
            <a:ext cx="672018" cy="493316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97BF0-2F3A-410D-8899-2512983DEC5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602091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ПОСТАВИТЬ ЦИФРЫ</a:t>
            </a:r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EF4EEA-1670-4C76-A228-DD18C557E3C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6467092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A4BC5A-0052-47C4-BB1C-46145F0AB9F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8927192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7675877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25532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819883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81E55-A9CE-47DE-A616-48810161685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203271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81E55-A9CE-47DE-A616-48810161685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5151320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481E55-A9CE-47DE-A616-48810161685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8086301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35845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A56B3B-6599-41E8-BF96-BEEC5E8778C1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2/17/2016 12:05 PM</a:t>
            </a:fld>
            <a:endParaRPr lang="en-US" smtClean="0"/>
          </a:p>
        </p:txBody>
      </p:sp>
      <p:sp>
        <p:nvSpPr>
          <p:cNvPr id="3584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371285"/>
            <a:ext cx="6062187" cy="493316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</a:br>
            <a:r>
              <a:rPr lang="en-US" sz="500" smtClean="0">
                <a:solidFill>
                  <a:srgbClr val="000000"/>
                </a:solidFill>
                <a:latin typeface="Trebuchet MS" pitchFamily="34" charset="0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smtClean="0">
              <a:latin typeface="Trebuchet MS" pitchFamily="34" charset="0"/>
            </a:endParaRPr>
          </a:p>
        </p:txBody>
      </p:sp>
      <p:sp>
        <p:nvSpPr>
          <p:cNvPr id="3584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6062187" y="9371285"/>
            <a:ext cx="672018" cy="493316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97BF0-2F3A-410D-8899-2512983DEC5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602091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131E88-25DE-46EC-B20C-8EDEDE0EB83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661814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C131E88-25DE-46EC-B20C-8EDEDE0EB83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07599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253016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532132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709810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4281321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FD0DB1-61CF-466A-8EDF-F18A4A9491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3460352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ГОТОВЫЙ СЛАЙД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DA4266-D8FA-4E08-9AA0-9288E3139FF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xmlns="" val="127539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418420921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44222874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4126983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355850"/>
            <a:ext cx="762317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 rtlCol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2011293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97537780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418420921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925035063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16546301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355850"/>
            <a:ext cx="7623175" cy="162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 rtlCol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3638055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2/17/2016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9317254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92503506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624584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23293917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09584801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7062223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1654630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7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pic>
        <p:nvPicPr>
          <p:cNvPr id="6148" name="Рисунок 3" descr="bottombar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299200"/>
            <a:ext cx="9144000" cy="55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64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5" r:id="rId12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spc="-150" dirty="0">
          <a:ln w="3175">
            <a:noFill/>
          </a:ln>
          <a:solidFill>
            <a:srgbClr val="005825"/>
          </a:solidFill>
          <a:latin typeface="+mj-lt"/>
          <a:ea typeface="+mn-ea"/>
          <a:cs typeface="Arial" pitchFamily="34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alphaModFix amt="7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" descr="white rectangle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7172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6" r:id="rId2"/>
    <p:sldLayoutId id="2147483767" r:id="rId3"/>
    <p:sldLayoutId id="2147483768" r:id="rId4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spc="-150" dirty="0">
          <a:ln w="3175">
            <a:noFill/>
          </a:ln>
          <a:solidFill>
            <a:srgbClr val="005825"/>
          </a:solidFill>
          <a:latin typeface="+mj-lt"/>
          <a:ea typeface="+mn-ea"/>
          <a:cs typeface="Arial" pitchFamily="34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005825"/>
          </a:solidFill>
          <a:latin typeface="Calibri" pitchFamily="34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–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charset="0"/>
        <a:buChar char="»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2/17/2016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microsoft.com/office/2007/relationships/diagramDrawing" Target="../diagrams/drawing10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9.xml"/><Relationship Id="rId12" Type="http://schemas.microsoft.com/office/2007/relationships/diagramDrawing" Target="../diagrams/drawing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9.xml"/><Relationship Id="rId11" Type="http://schemas.openxmlformats.org/officeDocument/2006/relationships/diagramColors" Target="../diagrams/colors10.xml"/><Relationship Id="rId5" Type="http://schemas.openxmlformats.org/officeDocument/2006/relationships/diagramLayout" Target="../diagrams/layout9.xml"/><Relationship Id="rId10" Type="http://schemas.openxmlformats.org/officeDocument/2006/relationships/diagramQuickStyle" Target="../diagrams/quickStyle10.xml"/><Relationship Id="rId4" Type="http://schemas.openxmlformats.org/officeDocument/2006/relationships/diagramData" Target="../diagrams/data9.xml"/><Relationship Id="rId9" Type="http://schemas.openxmlformats.org/officeDocument/2006/relationships/diagramLayout" Target="../diagrams/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2.xml"/><Relationship Id="rId5" Type="http://schemas.openxmlformats.org/officeDocument/2006/relationships/diagramLayout" Target="../diagrams/layout12.xml"/><Relationship Id="rId4" Type="http://schemas.openxmlformats.org/officeDocument/2006/relationships/diagramData" Target="../diagrams/data12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Data" Target="../diagrams/data1.xm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diagramData" Target="../diagrams/data2.xm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diagramData" Target="../diagrams/data3.xm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diagramData" Target="../diagrams/data6.xml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812" y="1340767"/>
            <a:ext cx="7746627" cy="4302796"/>
          </a:xfrm>
        </p:spPr>
        <p:txBody>
          <a:bodyPr/>
          <a:lstStyle/>
          <a:p>
            <a:pPr lvl="1" algn="ctr" defTabSz="91440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  <a:t>О БЮДЖЕТНОМ ПРОЦЕССЕ В ГОРОДЕ ПОКАЧИ.</a:t>
            </a:r>
            <a:b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  <a:t>О ПРИНЦИПАХ ФОРМИРОВАНИЯ БЮДЖЕТА ГОРОДА ПОКАЧИ.</a:t>
            </a:r>
            <a:endParaRPr lang="ru-RU" sz="4000" b="1" spc="-15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3622523" y="5226784"/>
            <a:ext cx="550810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Докладчик: заместитель главы администрации города Покачи по финансам и экономике</a:t>
            </a:r>
          </a:p>
          <a:p>
            <a:pPr algn="r" eaLnBrk="1" hangingPunct="1"/>
            <a:r>
              <a:rPr lang="ru-RU" sz="2000" b="1" spc="-150" dirty="0" err="1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Ходулапова</a:t>
            </a:r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 Алена Евгеньевна</a:t>
            </a:r>
          </a:p>
          <a:p>
            <a:pPr algn="r" eaLnBrk="1" hangingPunct="1"/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2000" b="1" spc="-150" dirty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февраля 2016 год</a:t>
            </a:r>
          </a:p>
          <a:p>
            <a:pPr algn="r" eaLnBrk="1" hangingPunct="1"/>
            <a:endParaRPr lang="ru-RU" sz="2000" b="1" spc="-150" dirty="0">
              <a:solidFill>
                <a:srgbClr val="00582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923928" y="77995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142875"/>
            <a:ext cx="8316416" cy="837853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ПРОГРАММНО-ЦЕЛЕВОЙ МЕТОД ПЛАНИРОВАНИЯ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1071563"/>
            <a:ext cx="257175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Wingdings" pitchFamily="2" charset="2"/>
              <a:buChar char="ü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году планируется реализация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21 муниципальной программы;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Char char="ü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Доля расходов бюджета муниципального образования, запланированных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программно-целевым методом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общей сумме расходов бюджета составит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76,9%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088180516"/>
              </p:ext>
            </p:extLst>
          </p:nvPr>
        </p:nvGraphicFramePr>
        <p:xfrm>
          <a:off x="2339752" y="1161499"/>
          <a:ext cx="6660579" cy="5491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3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725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НАПРАВЛЕНИЯ РАСХОДОВАНИЯ СРЕДСТВ БЮДЖЕТА ГОРОДА ПОКАЧИ 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93925721"/>
              </p:ext>
            </p:extLst>
          </p:nvPr>
        </p:nvGraphicFramePr>
        <p:xfrm>
          <a:off x="-428625" y="1143000"/>
          <a:ext cx="9786938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503771" y="2348880"/>
            <a:ext cx="2160240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снижение на 22,6% в 2015 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снижение на 10,8% в 2016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156176" y="1997224"/>
            <a:ext cx="2160240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рост на 40,4% в 2015 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снижение на 6,6% в 2016 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ДОКУМЕНТЫ ПРЕДОСТАВЛЯЕМЫЕ ОДНОВРЕМЕННО С ПРОЕКТОМ БЮДЖЕТА В ДУМУ ГОРОДА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1453733192"/>
              </p:ext>
            </p:extLst>
          </p:nvPr>
        </p:nvGraphicFramePr>
        <p:xfrm>
          <a:off x="1" y="1005948"/>
          <a:ext cx="9143999" cy="5852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23660306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142875"/>
            <a:ext cx="8316416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ПЕРЕЧЕНЬ ДОПОЛНИТЕЛЬНЫХ ДОКУМЕНТОВ, ПРЕДОСТАВЛЯЕМЫХ ОДНОВРЕМЕННО С БЮДЖЕТОМ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842585910"/>
              </p:ext>
            </p:extLst>
          </p:nvPr>
        </p:nvGraphicFramePr>
        <p:xfrm>
          <a:off x="71406" y="1036320"/>
          <a:ext cx="9143999" cy="582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7984"/>
                <a:gridCol w="864096"/>
                <a:gridCol w="1008112"/>
                <a:gridCol w="936104"/>
                <a:gridCol w="1080120"/>
                <a:gridCol w="827583"/>
              </a:tblGrid>
              <a:tr h="35678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Покачи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Лангепас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Когалым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Радужный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Мегион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56783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основных характеристик бюджета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56783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</a:t>
                      </a:r>
                      <a:r>
                        <a:rPr lang="ru-RU" sz="1600" b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мун.внутренних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заимствований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56783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реестр расходных обязательств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56783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проекты программ муниципальных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гарантий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64907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программы предоставления бюджетных кредитов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64907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о дебиторской и кредиторской задолженности МКУ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64907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о численности ОМСУ, работников МУ с указанием затрат на их денежное содержание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64907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перечень МПА (статей, пунктов), действие которых отменяется или приостанавливается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56783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перечень муниципальных программ + паспорта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564907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перечень мероприятий, требующих капитальных вложений 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56783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 потерь от предоставления налог. льгот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56783"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</a:t>
                      </a:r>
                      <a:r>
                        <a:rPr lang="ru-RU" sz="16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приватизации имущества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306676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ПОРЯДОК РАССМОТРЕНИЯ ПРОЕКТА БЮДЖЕТА ДУМОЙ ГОРОДА ПОКАЧИ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023542619"/>
              </p:ext>
            </p:extLst>
          </p:nvPr>
        </p:nvGraphicFramePr>
        <p:xfrm>
          <a:off x="1" y="1005948"/>
          <a:ext cx="4932039" cy="5852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32663056"/>
              </p:ext>
            </p:extLst>
          </p:nvPr>
        </p:nvGraphicFramePr>
        <p:xfrm>
          <a:off x="5029840" y="979704"/>
          <a:ext cx="4114159" cy="5878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xmlns="" val="18158426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6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xmlns="" val="4260692752"/>
              </p:ext>
            </p:extLst>
          </p:nvPr>
        </p:nvGraphicFramePr>
        <p:xfrm>
          <a:off x="-2" y="1177184"/>
          <a:ext cx="9144003" cy="568081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763690"/>
                <a:gridCol w="1512168"/>
                <a:gridCol w="1368152"/>
                <a:gridCol w="1584176"/>
                <a:gridCol w="1596011"/>
                <a:gridCol w="1319806"/>
              </a:tblGrid>
              <a:tr h="95394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Показатели,</a:t>
                      </a:r>
                    </a:p>
                    <a:p>
                      <a:pPr algn="ctr"/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тыс.руб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Когалым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 625-ГД от 23.12.2015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Мегион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 47 от 27.11.2015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Радужный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№51 от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18.12.2015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Лангепас</a:t>
                      </a:r>
                      <a:endParaRPr kumimoji="0" 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162 от 25.12.2015</a:t>
                      </a: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Покачи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№44 от 15.12.2015</a:t>
                      </a:r>
                      <a:endParaRPr kumimoji="0" lang="ru-RU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3832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3 347 199,3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3 381 708,4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2 588 016,2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2 167 926,0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1 140 430,5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9051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Расходы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3 497 044,6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3 488 890,4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2 641 360,2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2 167 926,0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1 167 330,5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7625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Дефицит/ профицит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149 845,3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107 182,0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53 344,0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26 900,0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6040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Верхний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предел муниципального долга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57 182,0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149 977,8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148 000,0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126 554,5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16040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Предельный объем муниципального долга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535 914,7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623 448,3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567 221,5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269 641,9</a:t>
                      </a:r>
                      <a:endParaRPr lang="ru-RU" sz="18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4"/>
            <a:ext cx="999831" cy="11766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9830" y="554"/>
            <a:ext cx="803666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ОСНОВНЫЕ ПАРАМЕТРЫ БЮДЖЕТОВ</a:t>
            </a:r>
          </a:p>
          <a:p>
            <a:pPr algn="ctr"/>
            <a:r>
              <a:rPr lang="ru-RU" sz="23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ПРИНЯТЫЕ </a:t>
            </a:r>
            <a:r>
              <a:rPr lang="ru-RU" sz="23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2016 ГОД</a:t>
            </a:r>
          </a:p>
        </p:txBody>
      </p:sp>
    </p:spTree>
    <p:extLst>
      <p:ext uri="{BB962C8B-B14F-4D97-AF65-F5344CB8AC3E}">
        <p14:creationId xmlns:p14="http://schemas.microsoft.com/office/powerpoint/2010/main" xmlns="" val="37183182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725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ГОРОДА И ВНЕСЕНИЕ ИЗМЕНЕНИЙ В БЮДЖЕТ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2500904662"/>
              </p:ext>
            </p:extLst>
          </p:nvPr>
        </p:nvGraphicFramePr>
        <p:xfrm>
          <a:off x="1" y="1177448"/>
          <a:ext cx="9036495" cy="5680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725"/>
          </a:xfrm>
        </p:spPr>
        <p:txBody>
          <a:bodyPr/>
          <a:lstStyle/>
          <a:p>
            <a:pPr marL="0" indent="0" algn="ctr" defTabSz="914363"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 ИТОГАМ РАССМОТРЕНИЯ КВАРТАЛЬНОГО ОТЧЕТА ДУМА ПРИНИМАЕТ РЕШЕНИЕ</a:t>
            </a:r>
            <a:endParaRPr lang="ru-RU" sz="260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959925989"/>
              </p:ext>
            </p:extLst>
          </p:nvPr>
        </p:nvGraphicFramePr>
        <p:xfrm>
          <a:off x="1" y="1177448"/>
          <a:ext cx="9036495" cy="5680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402087595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725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ОТЧЕТ ОБ ИСПОЛНЕНИИ БЮДЖЕТА ЗА ФИНАНСОВЫЙ ГОД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653337592"/>
              </p:ext>
            </p:extLst>
          </p:nvPr>
        </p:nvGraphicFramePr>
        <p:xfrm>
          <a:off x="1" y="1177448"/>
          <a:ext cx="9143999" cy="5680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276362340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500" y="2714625"/>
            <a:ext cx="8215313" cy="498351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  ЗА   ВНИМАНИЕ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44624"/>
            <a:ext cx="8215312" cy="720725"/>
          </a:xfrm>
          <a:effectLst>
            <a:softEdge rad="31750"/>
          </a:effectLst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ДОКУМЕНТЫ ПРАВОВОГО РЕГУЛИРОВАНИЯ БЮДЖЕТНОГО ПРОЦЕССА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621175136"/>
              </p:ext>
            </p:extLst>
          </p:nvPr>
        </p:nvGraphicFramePr>
        <p:xfrm>
          <a:off x="0" y="1214422"/>
          <a:ext cx="91440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/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812" y="1340767"/>
            <a:ext cx="7746627" cy="4302796"/>
          </a:xfrm>
        </p:spPr>
        <p:txBody>
          <a:bodyPr/>
          <a:lstStyle/>
          <a:p>
            <a:pPr lvl="1" algn="ctr" defTabSz="91440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  <a:t>О БЮДЖЕТНОМ ПРОЦЕССЕ В ГОРОДЕ ПОКАЧИ.</a:t>
            </a:r>
            <a:b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b="1" spc="-150" dirty="0" smtClean="0">
                <a:latin typeface="Times New Roman" pitchFamily="18" charset="0"/>
                <a:ea typeface="+mn-ea"/>
                <a:cs typeface="Times New Roman" pitchFamily="18" charset="0"/>
              </a:rPr>
              <a:t>О ПРИНЦИПАХ ФОРМИРОВАНИЯ БЮДЖЕТА ГОРОДА ПОКАЧИ.</a:t>
            </a:r>
            <a:endParaRPr lang="ru-RU" sz="4000" b="1" spc="-15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3622523" y="5226784"/>
            <a:ext cx="550810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Докладчик: заместитель главы администрации города Покачи по финансам и экономике</a:t>
            </a:r>
          </a:p>
          <a:p>
            <a:pPr algn="r" eaLnBrk="1" hangingPunct="1"/>
            <a:r>
              <a:rPr lang="ru-RU" sz="2000" b="1" spc="-150" dirty="0" err="1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Ходулапова</a:t>
            </a:r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 Алена Евгеньевна</a:t>
            </a:r>
          </a:p>
          <a:p>
            <a:pPr algn="r" eaLnBrk="1" hangingPunct="1"/>
            <a:r>
              <a:rPr lang="ru-RU" sz="2000" b="1" spc="-150" dirty="0" smtClean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2000" b="1" spc="-150" dirty="0">
                <a:solidFill>
                  <a:srgbClr val="005825"/>
                </a:solidFill>
                <a:latin typeface="Times New Roman" pitchFamily="18" charset="0"/>
                <a:cs typeface="Times New Roman" pitchFamily="18" charset="0"/>
              </a:rPr>
              <a:t>февраля 2016 год</a:t>
            </a:r>
          </a:p>
          <a:p>
            <a:pPr algn="r" eaLnBrk="1" hangingPunct="1"/>
            <a:endParaRPr lang="ru-RU" sz="2000" b="1" spc="-150" dirty="0">
              <a:solidFill>
                <a:srgbClr val="00582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3923928" y="77995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44624"/>
            <a:ext cx="8215312" cy="720725"/>
          </a:xfrm>
          <a:effectLst>
            <a:softEdge rad="31750"/>
          </a:effectLst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УЧАСТНИКИ БЮДЖЕТНОГО ПРОЦЕССА НА МУНИЦИПАЛЬНОМ УРОВНЕ</a:t>
            </a:r>
            <a:endParaRPr lang="ru-RU" sz="2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585721512"/>
              </p:ext>
            </p:extLst>
          </p:nvPr>
        </p:nvGraphicFramePr>
        <p:xfrm>
          <a:off x="0" y="1214422"/>
          <a:ext cx="9144000" cy="5643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/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238972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ПОЛНОМОЧИЯ УЧАСТНИКОВ БЮДЖЕТНОГО ПРОЦЕССА НА МУНИЦИПАЛЬНОМ УРОВНЕ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59391427"/>
              </p:ext>
            </p:extLst>
          </p:nvPr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/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ЭТАПЫ БЮДЖЕТНОГО ПРОЦЕССА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921405459"/>
              </p:ext>
            </p:extLst>
          </p:nvPr>
        </p:nvGraphicFramePr>
        <p:xfrm>
          <a:off x="1" y="731838"/>
          <a:ext cx="9143999" cy="6126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42263189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9CEA85-E6A3-43FB-A4BA-7D57268C27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3">
                                            <p:graphicEl>
                                              <a:dgm id="{F59CEA85-E6A3-43FB-A4BA-7D57268C27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9EA60F6-17B1-47DF-B647-2FB8374592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2000"/>
                                        <p:tgtEl>
                                          <p:spTgt spid="3">
                                            <p:graphicEl>
                                              <a:dgm id="{19EA60F6-17B1-47DF-B647-2FB8374592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A3D249A-D8F3-4537-B871-D2EAC5018B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3" dur="2000"/>
                                        <p:tgtEl>
                                          <p:spTgt spid="3">
                                            <p:graphicEl>
                                              <a:dgm id="{1A3D249A-D8F3-4537-B871-D2EAC5018B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633DFBE-814A-41D1-905F-4A844DF594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6" dur="2000"/>
                                        <p:tgtEl>
                                          <p:spTgt spid="3">
                                            <p:graphicEl>
                                              <a:dgm id="{4633DFBE-814A-41D1-905F-4A844DF594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A1C121B-E69F-43F5-A465-87933FE031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9" dur="2000"/>
                                        <p:tgtEl>
                                          <p:spTgt spid="3">
                                            <p:graphicEl>
                                              <a:dgm id="{BA1C121B-E69F-43F5-A465-87933FE031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>
              <a:buNone/>
              <a:defRPr/>
            </a:pPr>
            <a:r>
              <a:rPr lang="ru-RU" sz="26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СОСТАВЛЕНИЕ ПРОЕКТА БЮДЖЕТА ГОРОДА ПОКАЧИ ОСНОВЫВАЕТСЯ НА ТРЕБОВАНИЯХ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одержимое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828618678"/>
              </p:ext>
            </p:extLst>
          </p:nvPr>
        </p:nvGraphicFramePr>
        <p:xfrm>
          <a:off x="21186" y="1320323"/>
          <a:ext cx="9143999" cy="5537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xmlns="" val="27494303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СРОКИ СОСТАВЛЕНИЯ, РАССМОТРЕНИЯ И УТВЕРЖДЕНИЯ ПРОЕКТА БЮДЖЕТА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3880866015"/>
              </p:ext>
            </p:extLst>
          </p:nvPr>
        </p:nvGraphicFramePr>
        <p:xfrm>
          <a:off x="1" y="1201654"/>
          <a:ext cx="9144000" cy="565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9714"/>
                <a:gridCol w="1440160"/>
                <a:gridCol w="1440160"/>
                <a:gridCol w="1440160"/>
                <a:gridCol w="1440160"/>
                <a:gridCol w="1403646"/>
              </a:tblGrid>
              <a:tr h="132471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 бюджетного процесса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Покачи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Лангепас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Когалым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Радужный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Мегион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32471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Составление проекта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бюджета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ноября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15 ноября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15 ноября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10 ноября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15 ноября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68220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Рассмотрение проекта бюджета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одном чтении в течении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 дней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одном чтении в течении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дней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одном чтении в течении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30 дней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одном чтении в течении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дней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одном чтении в течении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дней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32471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Утверждение проекта бюджета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 декабря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31 декабря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15 декабря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25 декабря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15 декабря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836097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88" y="142875"/>
            <a:ext cx="8215312" cy="720197"/>
          </a:xfrm>
        </p:spPr>
        <p:txBody>
          <a:bodyPr>
            <a:normAutofit fontScale="90000"/>
          </a:bodyPr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6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ОРГАНИЗАЦИЯ РАБОТЫ ПО ФОРМИРОВАНИЮ ПРОЕКТА БЮДЖЕТА</a:t>
            </a:r>
            <a:endParaRPr lang="ru-RU" sz="26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4186373721"/>
              </p:ext>
            </p:extLst>
          </p:nvPr>
        </p:nvGraphicFramePr>
        <p:xfrm>
          <a:off x="0" y="1052736"/>
          <a:ext cx="9144000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/>
          <p:nvPr/>
        </p:nvPicPr>
        <p:blipFill>
          <a:blip r:embed="rId7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453054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57250" y="142875"/>
            <a:ext cx="8286750" cy="720725"/>
          </a:xfrm>
        </p:spPr>
        <p:txBody>
          <a:bodyPr/>
          <a:lstStyle/>
          <a:p>
            <a:pPr marL="0" indent="0" algn="ctr" defTabSz="914363" eaLnBrk="1" fontAlgn="auto" hangingPunct="1">
              <a:spcAft>
                <a:spcPts val="0"/>
              </a:spcAft>
              <a:buNone/>
              <a:defRPr/>
            </a:pPr>
            <a:r>
              <a:rPr lang="ru-RU" sz="2300" b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ДОХОДНОЙ ЧАСТИ БЮДЖЕТА ГОРОДА ПОКАЧИ В 2016  ГОДУ</a:t>
            </a:r>
            <a:endParaRPr lang="ru-RU" sz="23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1" y="0"/>
            <a:ext cx="1000100" cy="1177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xmlns="" val="2306894620"/>
              </p:ext>
            </p:extLst>
          </p:nvPr>
        </p:nvGraphicFramePr>
        <p:xfrm>
          <a:off x="-828600" y="731838"/>
          <a:ext cx="9972600" cy="6126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1419662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theme/theme1.xml><?xml version="1.0" encoding="utf-8"?>
<a:theme xmlns:a="http://schemas.openxmlformats.org/drawingml/2006/main" name="TS01028674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Trebuchet MS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0550262-B63B-494B-9216-80B9C42911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TS010286746</Template>
  <TotalTime>2534</TotalTime>
  <Words>1700</Words>
  <Application>Microsoft Office PowerPoint</Application>
  <PresentationFormat>Экран (4:3)</PresentationFormat>
  <Paragraphs>281</Paragraphs>
  <Slides>20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TS010286746</vt:lpstr>
      <vt:lpstr>Белый текст и шрифт Courier для слайдов с кодом</vt:lpstr>
      <vt:lpstr>Воздушный поток</vt:lpstr>
      <vt:lpstr>О БЮДЖЕТНОМ ПРОЦЕССЕ В ГОРОДЕ ПОКАЧИ. О ПРИНЦИПАХ ФОРМИРОВАНИЯ БЮДЖЕТА ГОРОДА ПОКАЧИ.</vt:lpstr>
      <vt:lpstr>ДОКУМЕНТЫ ПРАВОВОГО РЕГУЛИРОВАНИЯ БЮДЖЕТНОГО ПРОЦЕССА</vt:lpstr>
      <vt:lpstr>УЧАСТНИКИ БЮДЖЕТНОГО ПРОЦЕССА НА МУНИЦИПАЛЬНОМ УРОВНЕ</vt:lpstr>
      <vt:lpstr>ПОЛНОМОЧИЯ УЧАСТНИКОВ БЮДЖЕТНОГО ПРОЦЕССА НА МУНИЦИПАЛЬНОМ УРОВНЕ</vt:lpstr>
      <vt:lpstr>ЭТАПЫ БЮДЖЕТНОГО ПРОЦЕССА</vt:lpstr>
      <vt:lpstr>СОСТАВЛЕНИЕ ПРОЕКТА БЮДЖЕТА ГОРОДА ПОКАЧИ ОСНОВЫВАЕТСЯ НА ТРЕБОВАНИЯХ</vt:lpstr>
      <vt:lpstr>СРОКИ СОСТАВЛЕНИЯ, РАССМОТРЕНИЯ И УТВЕРЖДЕНИЯ ПРОЕКТА БЮДЖЕТА</vt:lpstr>
      <vt:lpstr>ОРГАНИЗАЦИЯ РАБОТЫ ПО ФОРМИРОВАНИЮ ПРОЕКТА БЮДЖЕТА</vt:lpstr>
      <vt:lpstr>СТРУКТУРА ДОХОДНОЙ ЧАСТИ БЮДЖЕТА ГОРОДА ПОКАЧИ В 2016  ГОДУ</vt:lpstr>
      <vt:lpstr>ПРОГРАММНО-ЦЕЛЕВОЙ МЕТОД ПЛАНИРОВАНИЯ</vt:lpstr>
      <vt:lpstr>ОСНОВНЫЕ НАПРАВЛЕНИЯ РАСХОДОВАНИЯ СРЕДСТВ БЮДЖЕТА ГОРОДА ПОКАЧИ </vt:lpstr>
      <vt:lpstr>ДОКУМЕНТЫ ПРЕДОСТАВЛЯЕМЫЕ ОДНОВРЕМЕННО С ПРОЕКТОМ БЮДЖЕТА В ДУМУ ГОРОДА</vt:lpstr>
      <vt:lpstr>ПЕРЕЧЕНЬ ДОПОЛНИТЕЛЬНЫХ ДОКУМЕНТОВ, ПРЕДОСТАВЛЯЕМЫХ ОДНОВРЕМЕННО С БЮДЖЕТОМ</vt:lpstr>
      <vt:lpstr>ПОРЯДОК РАССМОТРЕНИЯ ПРОЕКТА БЮДЖЕТА ДУМОЙ ГОРОДА ПОКАЧИ</vt:lpstr>
      <vt:lpstr>Слайд 15</vt:lpstr>
      <vt:lpstr>ИСПОЛНЕНИЕ БЮДЖЕТА ГОРОДА И ВНЕСЕНИЕ ИЗМЕНЕНИЙ В БЮДЖЕТ</vt:lpstr>
      <vt:lpstr>ПО ИТОГАМ РАССМОТРЕНИЯ КВАРТАЛЬНОГО ОТЧЕТА ДУМА ПРИНИМАЕТ РЕШЕНИЕ</vt:lpstr>
      <vt:lpstr>ОТЧЕТ ОБ ИСПОЛНЕНИИ БЮДЖЕТА ЗА ФИНАНСОВЫЙ ГОД</vt:lpstr>
      <vt:lpstr>СПАСИБО   ЗА   ВНИМАНИЕ</vt:lpstr>
      <vt:lpstr>О БЮДЖЕТНОМ ПРОЦЕССЕ В ГОРОДЕ ПОКАЧИ. О ПРИНЦИПАХ ФОРМИРОВАНИЯ БЮДЖЕТА ГОРОДА ПОКАЧИ.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презентации</dc:title>
  <dc:creator>Алена</dc:creator>
  <cp:lastModifiedBy>Острешкина Наталья Иосифовна</cp:lastModifiedBy>
  <cp:revision>435</cp:revision>
  <cp:lastPrinted>2014-11-30T11:23:14Z</cp:lastPrinted>
  <dcterms:created xsi:type="dcterms:W3CDTF">2013-11-27T17:07:26Z</dcterms:created>
  <dcterms:modified xsi:type="dcterms:W3CDTF">2016-02-17T07:06:55Z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TC102867469990</vt:lpwstr>
  </property>
</Properties>
</file>